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presProps" Target="presProps.xml"/>
  <Relationship Id="rId81" Type="http://schemas.openxmlformats.org/officeDocument/2006/relationships/viewProps" Target="viewProps.xml"/>
  <Relationship Id="rId8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3810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31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2.jpg"/>
  <Relationship Id="rId3" Type="http://schemas.openxmlformats.org/officeDocument/2006/relationships/image" Target="../media/bottom13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6.jpg"/>
  <Relationship Id="rId3" Type="http://schemas.openxmlformats.org/officeDocument/2006/relationships/image" Target="../media/bottom137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8.jpg"/>
  <Relationship Id="rId3" Type="http://schemas.openxmlformats.org/officeDocument/2006/relationships/image" Target="../media/bottom139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0.jpg"/>
  <Relationship Id="rId3" Type="http://schemas.openxmlformats.org/officeDocument/2006/relationships/image" Target="../media/bottom14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Missa de Todos Santos
02/11/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que viestes
Não para condenar
Mas para perdoar
Tende piedade de nós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
Kyrie Eleison
Kyrie Eleison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 que vos alegrais
Pelo pecador arrependido
Tende piedade de nós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
Christe Eleison
Christe Eleison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que muito perdoais
A todo aquele que muito ama
Tende piedade de nós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
Kyrie Eleison
Kyrie Eleison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assim a geração
dos que procuram o Senhor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o Senhor pertence
a terra e o que ela encerra,
o mundo inteiro com
os seres que o povoam;
porque ele a tornou
firme sobre os mares,
e sobre as águas a
mantém inabalável.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“Quem subirá
até o monte do Senhor,
quem ficará em sua
santa habitação?”
“Quem tem mãos puras
e inocente coração,
quem não dirige sua
mente para o crime.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Sobre este desce
a bênção do Senhor
e a recompensa de seu
Deus e Salvador”.
“É assim a geração
dos que o procuram,
e do Deus de Israel
buscam a face”.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...lui...a, A....le...lui...a,
Ale...lui...a!
Ale...lui...a, A....le...lui...a,
Ale...lui...a!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santidade de vida!
Que homens devemos ser!
Pois se tudo no céu
e na terra o senhor chamará!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alavra é como fogo
Que faz arder o coração
Traz a verdade e ilumina
a nossa vida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alavra é como fogo
Que faz arder o coração
Traz a verdade e ilumina
a nossa vida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...lui...a, A....le...lui...a,
Ale...lui...a!
Ale...lui...a, A....le...lui...a,
Ale...lui...a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...lui...a, Ale...lui...a,
Ale...lui...a!
Ale...lui...a, Ale...lui...a,
Ale...lui...a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os na terra e o
coração além deste céu,
E a semente que brota
é um germe de eternidade.
Vai brotando, crescendo, esperando.
É a vida que vem despontar.
e este trigo maduro,
a colheita o recolherá.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em tuas mãos,
ó Pai, e a vida ofertar.
No pão e no vinho
a Ti, o céu se abrirá.
Estar em tuas mãos,
Senhor, e a vida entregar.
A minha oblação em ti se perderá,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rutificarááááááaaáá,
Frutificarááá, Fru--ti-fi-ca-----rááááááaaáá,
Frutificarááá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 videira a flor não
restará, passará
E o fruto da terra
surgirá, brotará
Pela força do vento, da chuva
e do sol que traz vida e calor
Cada dia, crescendo
e aprendendo a recomeçar.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respeito para com Deus!
Que luta devemos travar!
No novo céu e na nova
terra iremos morar!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 2X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, Senhor, tua igreja
Que aguarda e apressa
tua vinda gloriosa
Que o Senhor nos encontre
em paz, puros e santos!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 tirais
O pecado do mundo, tende piedade
Cordeiro de Deus que tirais
O pecado do mundo tende piedade
Cordeiro de Deus que tirais
O pecado do mundo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quanto pulsar o meu coração
Enquanto o meu ser respirar
Cantarei e louvarei a Tua grandeza
Pois Tu és Aquele que um dia morreu
Mas venceu a morte e ressuscitou
Triunfou na glória
E os anjos Te adoram
Tu és o Cordeiro, aqui estás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um pedaço de pão a se ofertar
És o Rei, o Salvador,
o Pão da vida
Tu és o Cordeiro, aqui estás
Sustento pra alma,
estás vivo no altar
És o Rei, sacrifício de amor
És o único em minha vida, Senhor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é feito da sua promessa?
Perguntam e zombam de Deus!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quanto pulsar o meu coração
Enquanto o meu ser respirar
Cantarei e louvarei a Tua grandeza
Pois Tu és Aquele que um dia morreu
Mas venceu a morte e ressuscitou
Triunfou na glória
E os anjos Te adoram
Tu és o Cordeiro, aqui estás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um pedaço de pão a se ofertar
És o Rei, o Salvador,
o Pão da vida
Tu és o Cordeiro, aqui estás
Sustento pra alma,
estás vivo no altar
És o Rei, sacrifício de amor
És o único em minha vida, Senhor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minha vida Senhor
Em minha vida Senhor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santidade, em santidade,
em santidade sobre
a Terra eu devo andar
Em santidade, em santidade,
em santidade, Tua graça
posso alcançar
E romper com as trevas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posso eu querer
que a bênção venha
sobre minha casa?
Como posso esperar
que meus sonhos e meus
planos aconteçam?
Como irei compreender?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minha vida passa
longe da verdade que eu ouvi
Se os meus passos,
já não tocam os caminhos
que aprendi
Meu argumento me empobrece
e me faz pensar assim
Que estou tão certo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é perfeito, o meu jeito de servir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igo que amo minha
Igreja e o chamado que atendi
Mas já não ouço
os conselhos e a Palavra
que há em mim
Sonho que um dia a
Boa Nova se espalhe até os confins
Mas sem santidade,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m fidelidade, toda
obra ruma ao fim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o Senhor virá,
Ele não tardará
Que eu seja Santo, Santo, Santo
Pois Deus é Santo, Santo, Santo
Que a santidade da minha vida
Apresse o Senhor e Ele logo virá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santidade, em santidade,
em santidade sobre
a Terra eu devo andar
Em santidade, em santidade,
em santidade, Tua graça
posso alcançar
E romper com as trevas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posso eu querer
que a bênção venha
sobre minha casa?
Como posso esperar
que meus sonhos e meus
planos aconteçam?
Quando irei compreender?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este canto triunfante,
Aclamamos com fervor,
Sant’Ana, mãe de Maria,
Nosso amparo, nosso amor.
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envolve com seu manto,
Com ternura e proteção,
Nossa avó e mãe querida,
Guia firme em oração.
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droeira tão amada,
Santa Ana, vem cuidar!
Como avó e mãe bondosa,
Com Maria a nos guiar.
Cuida sempre a nossa igreja,
Com o teu olhar de luz,
Conduze todos teus filhos
Ao coração de Jesus!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lugares tão distantes,
Povos vêm te visitar,
Buscam tua doce bênção,
Para o ânimo renovar.
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Jesus e com Maria,
Intercede por nós, ó mãe!
Oh Sant’Ana gloriosa,
Nos conduz ao bem também!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o Senhor virá,
Ele não tardará
Que eu seja Santo, Santo, Santo
Pois Deus é Santo, Santo, Santo
Que a santidade da minha vida
Apresse o Senhor e Ele logo virá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2026-04-28T08:26:23Z</dcterms:created>
  <dcterms:modified xsi:type="dcterms:W3CDTF">2026-04-28T08:26:23Z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