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presProps" Target="presProps.xml"/>
  <Relationship Id="rId75" Type="http://schemas.openxmlformats.org/officeDocument/2006/relationships/viewProps" Target="viewProps.xml"/>
  <Relationship Id="rId7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5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7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2.jpg"/>
  <Relationship Id="rId3" Type="http://schemas.openxmlformats.org/officeDocument/2006/relationships/image" Target="../media/bottom123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Festa da Santissima Trindade
26/05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, D/F#, G, Em7, A, D, G/A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entre aclamações
Deus se elevou,
O Senhor subiu ao toque da trombeta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Povos todos do universo,
batei palmas,
gritai a Deus aclamações
de alegria!
Porque sublime é o
Senhor, o Deus Altíssimo,
o soberano que domina toda a terra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r entre aclamações
Deus se elevou
o Senhor subiu ao toque da trombeta.
Salmodiai ao nosso
Deus ao som da harpa,
salmodiai ao som da
harpa ao nosso Rei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orque Deus é o
grande Rei de toda a terra,
ao som da harpa acompanhai
os seus louvores!
Deus reina sobre todas as nações.
Está sentado no seu trono glorioso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ia toca nos corações
Pela salvação, redenção
O sacrifício se atualizará
Maior mistério da nossa fé
Vem espírito abrir os corações
Vem espírito leva-nos a Deus
Vamos celebrar santo sacrifício
Vamos celebrar o grande amor de Deus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nossa redenção
Vamos celebrar a ressurreição
Aqui estou, aqui estou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..ly, Ho...ly
holy,Lord, God of Hosts,
Ho...ly Ho...ly
holy,Lord, God of Hosts,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eaven and earth are full,
are full of your glory
Hosana, Hosana
In Excel....cis
Hosana, Hosana
In Excel....cis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in excel...cis
Hosana, Hosana
in excel...cis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.
Um só corpo e co..ra..çã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corpo é ali...men..to
Repartido no meio de nós
O milagre que nos sustenta
Nos permite tocar o céu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sangue nos traz a vi..da
Que floresce no lenho da cruz
Sacrifício que nos transforma
Realiza em nós a paz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Igreja exultante espe..ra
O banquete que não findará
No teu corpo e no teu sangue
O mistério do amor se dá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
um só corpo e co..ra..çã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só corpo e coração
Um só corpo e coração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minhando na praia
deserta, me vi a pensar
No mistério da Trindade Santa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o longe um
menino tentava com uma concha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locar o mar num buraquinho
na areia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ogo me aproximei dizendo a ele
F#m
Que era um trabalho em vão
Qual surpresa, era
um anjo! Que me olhou
e então me disse
&#34;É mais fácil
pôr o mar aqui, que compreenderes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minhando na praia
deserta, me vi a pensar
No mistério da Trindade Santa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a primeira a adorar Jesus
Foi ela que ensinou
nosso senhor a caminhar
E as palavras que ate
hoje nos trazem salvação
Foi Maria que ensinou Jesus a falar
Ela estendeu a mão
quando Jesus caiu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que permaneceu
com Ele até o fim
Maria nunca abandona
quem precisa de um favor
É muito bom ser tão amado assim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mãe de um rei é rainha
A mãe do salvador também é minha
O sangue que nos redimiu lá na cruz
É o mesmo sangue da mãe de Jesus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2026-06-11T20:21:58Z</dcterms:created>
  <dcterms:modified xsi:type="dcterms:W3CDTF">2026-06-11T20:21:58Z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