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6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4o Domingo Quaresma
10/03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Cristo que vieste chamar
Os pecadores humilha-ado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intercedeis por nós
Junto a Deus Pai que nos perdo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A9, E, C#m7, B, A9, E, B4, B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se prenda a minha
língua ao céu da boca,
Se de ti, Jerusalém,
eu me esquecer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Junto aos rios da Babilônia
nos sentávamos chorando,
com saudades de Sião.
Nos salgueiros por ali
penduramos nossas harpas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is foi lá que os opressores
nos pediram nossos cânticos;
nossos guardas exigiam
alegria na tristeza:
“Cantai hoje para nós
algum canto de Sião!”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Como havemos de cantar
os cantares do Senhor
numa terra estrangeira?
Se de ti, Jerusalém,
algum dia eu me esquecer,
que resseque a minha mão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Que se cole a minha língua
e se prenda ao céu da boca,
se de ti não me lembrar!
Se não for Jerusalém
minha grande alegria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quer falar comigo
em coisas tão pequenas,
nas coisas simples. (2x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eu quero ouvir Sua voz...
Preciso estar atento
a todo movimento do Céu
Em direção a mim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 Senhor, preciso ouvir Tua voz,
Eis aqui o Teu servo...
Fala no irmão, na Palavra, Senhor,
e no meu coração.
e no meu coração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grãos que formam
a espiga se unem pra serem pão.
Os homens que são
Igreja se unem pela oblaçã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o altar Senhor
entendo minha vocação
devo sacrificar a vida
por meu irmã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:Eis o tempo de conversão,
Eis o dia da salvação:
Ao Pai voltemos, juntos andemos.
Eis o tempo de conversão!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grão caído na terra
só vive se vai morrer.
É dando que se recebe
morrendo se vai vive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vinho e o pão ofertamos
são nossas respostas de amor
Pedimos humildemente
aceita-nos ó Senho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s caminhos do Senhor
são verdade, são amor:
dirigi os passos meus:
em vós espero, Ó Senhor!
Ele guia ao bom caminho
quem errou e quer voltar:
Ele é bom, fiel e justo:
Ele busca e vem salva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A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, eu quero que a
luz de Deus que um
dia em mim brilhou,
jamais se esconda e
não se apague em mim o seu fulgor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, eu quero que o
meu amor ajude o meu irmão
a caminhar guiado por
tuas mãos, em tua
lei, em tua luz, Senhor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 terra, os astros.
o sertão em paz,
Esta flor e o pássaro
feliz que vês, não sentirão,
não poderão jamais
viver esta vida singular
que Deus nos dá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minh&#39;alma cheia
do amor de Deus, palpitando
a mesma vida divinal,
Há um resplendor secreto
do infinito Ser,
Há um profundo germinar
de eternidade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u sou um sol
a transmitir a luz,
e meu ser é templo onde
habita Deus, todo céu
estará presente em
mim, envolvendo-me na
vida e no calor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 vida nova, comunhão
com Deus, no batismo,
aquele dia eu recebi,
vai aumentando sempre
e vai me transformando,
até que Cristo seja todo
o meu viver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, eu quero que a
luz de Deus que um
dia em mim brilhou,
jamais se esconda e
não se apague em mim o seu fulgor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, eu quero que o
meu amor ajude o meu irmão
a caminhar guiado por
tuas mãos, em tua
lei, em tua luz, Senhor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 terra, os astros.
o sertão em paz,
Esta flor e o pássaro
feliz que vês, não sentirão,
não poderão jamais
viver esta vida singular
que Deus nos dá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iverei com o Senhor:
Ele é o meu sustento.
Eu confio, mesmo quando
Minha dor não mais aguento.
Tem valor aos olhos seus
meu sofrer e meu morrer:
libertai o vosso servo
e fazei-o reviver! (Sl. 116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minh&#39;alma cheia
do amor de Deus, palpitando
a mesma vida divinal,
Há um resplendor secreto
do infinito Ser,
Há um profundo germinar
de eternidade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u sou um sol
a transmitir a luz,
e meu ser é templo onde
habita Deus, todo céu
estará presente em
mim, envolvendo-me na
vida e no calor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 vida nova, comunhão
com Deus, no batismo,
aquele dia eu recebi,
vai aumentando sempre
e vai me transformando,
até que Cristo seja todo
o meu viver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1 - Neste tempo quaresmal,
ó Deus da vida
A tua Igreja se propõe a superar
A violência que está
nas mãos do mundo
E sai do íntimo de
quem não sabe ama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Jesus disse que
&#34;somos todos irmãos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2 - Quem plantar a
paz e o bem pelo caminho
E cultivá-los com
carinho e proteção
Não mais verá a violência
em sua terra
Levar a paz é compromisso
do cristão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Jesus disse que
&#34;somos todos irmãos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luz do meu caminho;
Ela é vida, é alegria:
Vou guardá-la com carinho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3 - A exclusão que
leva à morte tanta gente
Corrompe vidas e destrói
a criação
- &#34;Basta de guerra
e violência, ó Deus clemente&#34;
É o clamor dos filhos
teus em oração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4 - Venha a nós,
Senhor, teu Reino de justiça
Pleno de paz, de harmonia e unidade
Sonhamos ver um novo
céu e uma nova terra
Todos na roda da feliz fraternidade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5 - Tua Igreja tem
o coração aberto
E nos ensina o amor a cada irmão
Quem fez o mal, caiu
em si, e quer perdão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ua lei, seu mandamento
é viver a caridade:
Caminhemos todos juntos,
Construindo a unidade! (Sl. 119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vieste salvar
Os corações arrependi..ido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2026-08-04T02:27:51Z</dcterms:created>
  <dcterms:modified xsi:type="dcterms:W3CDTF">2026-08-04T02:27:51Z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