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362" r:id="rId109"/>
    <p:sldId id="363" r:id="rId110"/>
    <p:sldId id="364" r:id="rId111"/>
    <p:sldId id="365" r:id="rId112"/>
    <p:sldId id="366" r:id="rId113"/>
    <p:sldId id="367" r:id="rId114"/>
    <p:sldId id="368" r:id="rId115"/>
    <p:sldId id="369" r:id="rId116"/>
    <p:sldId id="370" r:id="rId117"/>
    <p:sldId id="371" r:id="rId118"/>
    <p:sldId id="372" r:id="rId119"/>
    <p:sldId id="373" r:id="rId120"/>
    <p:sldId id="374" r:id="rId121"/>
    <p:sldId id="375" r:id="rId122"/>
    <p:sldId id="376" r:id="rId123"/>
    <p:sldId id="377" r:id="rId124"/>
    <p:sldId id="378" r:id="rId125"/>
    <p:sldId id="379" r:id="rId126"/>
    <p:sldId id="380" r:id="rId127"/>
    <p:sldId id="381" r:id="rId128"/>
    <p:sldId id="382" r:id="rId129"/>
    <p:sldId id="383" r:id="rId130"/>
    <p:sldId id="384" r:id="rId131"/>
    <p:sldId id="385" r:id="rId132"/>
    <p:sldId id="386" r:id="rId133"/>
    <p:sldId id="387" r:id="rId134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slide" Target="slides/slide103.xml"/>
  <Relationship Id="rId106" Type="http://schemas.openxmlformats.org/officeDocument/2006/relationships/slide" Target="slides/slide104.xml"/>
  <Relationship Id="rId107" Type="http://schemas.openxmlformats.org/officeDocument/2006/relationships/slide" Target="slides/slide105.xml"/>
  <Relationship Id="rId108" Type="http://schemas.openxmlformats.org/officeDocument/2006/relationships/slide" Target="slides/slide106.xml"/>
  <Relationship Id="rId109" Type="http://schemas.openxmlformats.org/officeDocument/2006/relationships/slide" Target="slides/slide107.xml"/>
  <Relationship Id="rId110" Type="http://schemas.openxmlformats.org/officeDocument/2006/relationships/slide" Target="slides/slide108.xml"/>
  <Relationship Id="rId111" Type="http://schemas.openxmlformats.org/officeDocument/2006/relationships/slide" Target="slides/slide109.xml"/>
  <Relationship Id="rId112" Type="http://schemas.openxmlformats.org/officeDocument/2006/relationships/slide" Target="slides/slide110.xml"/>
  <Relationship Id="rId113" Type="http://schemas.openxmlformats.org/officeDocument/2006/relationships/slide" Target="slides/slide111.xml"/>
  <Relationship Id="rId114" Type="http://schemas.openxmlformats.org/officeDocument/2006/relationships/slide" Target="slides/slide112.xml"/>
  <Relationship Id="rId115" Type="http://schemas.openxmlformats.org/officeDocument/2006/relationships/slide" Target="slides/slide113.xml"/>
  <Relationship Id="rId116" Type="http://schemas.openxmlformats.org/officeDocument/2006/relationships/slide" Target="slides/slide114.xml"/>
  <Relationship Id="rId117" Type="http://schemas.openxmlformats.org/officeDocument/2006/relationships/slide" Target="slides/slide115.xml"/>
  <Relationship Id="rId118" Type="http://schemas.openxmlformats.org/officeDocument/2006/relationships/slide" Target="slides/slide116.xml"/>
  <Relationship Id="rId119" Type="http://schemas.openxmlformats.org/officeDocument/2006/relationships/slide" Target="slides/slide117.xml"/>
  <Relationship Id="rId120" Type="http://schemas.openxmlformats.org/officeDocument/2006/relationships/slide" Target="slides/slide118.xml"/>
  <Relationship Id="rId121" Type="http://schemas.openxmlformats.org/officeDocument/2006/relationships/slide" Target="slides/slide119.xml"/>
  <Relationship Id="rId122" Type="http://schemas.openxmlformats.org/officeDocument/2006/relationships/slide" Target="slides/slide120.xml"/>
  <Relationship Id="rId123" Type="http://schemas.openxmlformats.org/officeDocument/2006/relationships/slide" Target="slides/slide121.xml"/>
  <Relationship Id="rId124" Type="http://schemas.openxmlformats.org/officeDocument/2006/relationships/slide" Target="slides/slide122.xml"/>
  <Relationship Id="rId125" Type="http://schemas.openxmlformats.org/officeDocument/2006/relationships/slide" Target="slides/slide123.xml"/>
  <Relationship Id="rId126" Type="http://schemas.openxmlformats.org/officeDocument/2006/relationships/slide" Target="slides/slide124.xml"/>
  <Relationship Id="rId127" Type="http://schemas.openxmlformats.org/officeDocument/2006/relationships/slide" Target="slides/slide125.xml"/>
  <Relationship Id="rId128" Type="http://schemas.openxmlformats.org/officeDocument/2006/relationships/slide" Target="slides/slide126.xml"/>
  <Relationship Id="rId129" Type="http://schemas.openxmlformats.org/officeDocument/2006/relationships/slide" Target="slides/slide127.xml"/>
  <Relationship Id="rId130" Type="http://schemas.openxmlformats.org/officeDocument/2006/relationships/slide" Target="slides/slide128.xml"/>
  <Relationship Id="rId131" Type="http://schemas.openxmlformats.org/officeDocument/2006/relationships/slide" Target="slides/slide129.xml"/>
  <Relationship Id="rId132" Type="http://schemas.openxmlformats.org/officeDocument/2006/relationships/slide" Target="slides/slide130.xml"/>
  <Relationship Id="rId133" Type="http://schemas.openxmlformats.org/officeDocument/2006/relationships/slide" Target="slides/slide131.xml"/>
  <Relationship Id="rId134" Type="http://schemas.openxmlformats.org/officeDocument/2006/relationships/slide" Target="slides/slide132.xml"/>
  <Relationship Id="rId135" Type="http://schemas.openxmlformats.org/officeDocument/2006/relationships/presProps" Target="presProps.xml"/>
  <Relationship Id="rId136" Type="http://schemas.openxmlformats.org/officeDocument/2006/relationships/viewProps" Target="viewProps.xml"/>
  <Relationship Id="rId1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144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82.jpg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3.jpg"/>
  <Relationship Id="rId3" Type="http://schemas.openxmlformats.org/officeDocument/2006/relationships/image" Target="../media/bottom184.jpg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5.jpg"/>
  <Relationship Id="rId3" Type="http://schemas.openxmlformats.org/officeDocument/2006/relationships/image" Target="../media/bottom186.jpg"/>
</Relationships>

</file>

<file path=ppt/slides/_rels/slide10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7.jpg"/>
  <Relationship Id="rId3" Type="http://schemas.openxmlformats.org/officeDocument/2006/relationships/image" Target="../media/bottom188.jpg"/>
</Relationships>

</file>

<file path=ppt/slides/_rels/slide10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9.jpg"/>
  <Relationship Id="rId3" Type="http://schemas.openxmlformats.org/officeDocument/2006/relationships/image" Target="../media/bottom190.jpg"/>
</Relationships>

</file>

<file path=ppt/slides/_rels/slide10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1.jpg"/>
  <Relationship Id="rId3" Type="http://schemas.openxmlformats.org/officeDocument/2006/relationships/image" Target="../media/bottom192.jpg"/>
</Relationships>

</file>

<file path=ppt/slides/_rels/slide10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3.jpg"/>
  <Relationship Id="rId3" Type="http://schemas.openxmlformats.org/officeDocument/2006/relationships/image" Target="../media/bottom194.jpg"/>
</Relationships>

</file>

<file path=ppt/slides/_rels/slide10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5.jpg"/>
  <Relationship Id="rId3" Type="http://schemas.openxmlformats.org/officeDocument/2006/relationships/image" Target="../media/bottom196.jpg"/>
</Relationships>

</file>

<file path=ppt/slides/_rels/slide10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7.jpg"/>
  <Relationship Id="rId3" Type="http://schemas.openxmlformats.org/officeDocument/2006/relationships/image" Target="../media/bottom198.jpg"/>
</Relationships>

</file>

<file path=ppt/slides/_rels/slide10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99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0.jpg"/>
  <Relationship Id="rId3" Type="http://schemas.openxmlformats.org/officeDocument/2006/relationships/image" Target="../media/bottom201.jpg"/>
</Relationships>

</file>

<file path=ppt/slides/_rels/slide1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2.jpg"/>
  <Relationship Id="rId3" Type="http://schemas.openxmlformats.org/officeDocument/2006/relationships/image" Target="../media/bottom203.jpg"/>
</Relationships>

</file>

<file path=ppt/slides/_rels/slide1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4.jpg"/>
  <Relationship Id="rId3" Type="http://schemas.openxmlformats.org/officeDocument/2006/relationships/image" Target="../media/bottom205.jpg"/>
</Relationships>

</file>

<file path=ppt/slides/_rels/slide1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6.jpg"/>
  <Relationship Id="rId3" Type="http://schemas.openxmlformats.org/officeDocument/2006/relationships/image" Target="../media/bottom207.jpg"/>
</Relationships>

</file>

<file path=ppt/slides/_rels/slide1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8.jpg"/>
  <Relationship Id="rId3" Type="http://schemas.openxmlformats.org/officeDocument/2006/relationships/image" Target="../media/bottom209.jpg"/>
</Relationships>

</file>

<file path=ppt/slides/_rels/slide1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0.jpg"/>
  <Relationship Id="rId3" Type="http://schemas.openxmlformats.org/officeDocument/2006/relationships/image" Target="../media/bottom211.jpg"/>
</Relationships>

</file>

<file path=ppt/slides/_rels/slide1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2.jpg"/>
  <Relationship Id="rId3" Type="http://schemas.openxmlformats.org/officeDocument/2006/relationships/image" Target="../media/bottom213.jpg"/>
</Relationships>

</file>

<file path=ppt/slides/_rels/slide1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214.jpg"/>
</Relationships>

</file>

<file path=ppt/slides/_rels/slide1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5.jpg"/>
  <Relationship Id="rId3" Type="http://schemas.openxmlformats.org/officeDocument/2006/relationships/image" Target="../media/bottom216.jpg"/>
</Relationships>

</file>

<file path=ppt/slides/_rels/slide1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7.jpg"/>
  <Relationship Id="rId3" Type="http://schemas.openxmlformats.org/officeDocument/2006/relationships/image" Target="../media/bottom218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9.jpg"/>
  <Relationship Id="rId3" Type="http://schemas.openxmlformats.org/officeDocument/2006/relationships/image" Target="../media/bottom220.jpg"/>
</Relationships>

</file>

<file path=ppt/slides/_rels/slide1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1.jpg"/>
  <Relationship Id="rId3" Type="http://schemas.openxmlformats.org/officeDocument/2006/relationships/image" Target="../media/bottom222.jpg"/>
</Relationships>

</file>

<file path=ppt/slides/_rels/slide1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3.jpg"/>
  <Relationship Id="rId3" Type="http://schemas.openxmlformats.org/officeDocument/2006/relationships/image" Target="../media/bottom224.jpg"/>
</Relationships>

</file>

<file path=ppt/slides/_rels/slide1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5.jpg"/>
  <Relationship Id="rId3" Type="http://schemas.openxmlformats.org/officeDocument/2006/relationships/image" Target="../media/bottom226.jpg"/>
</Relationships>

</file>

<file path=ppt/slides/_rels/slide1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7.jpg"/>
  <Relationship Id="rId3" Type="http://schemas.openxmlformats.org/officeDocument/2006/relationships/image" Target="../media/bottom228.jpg"/>
</Relationships>

</file>

<file path=ppt/slides/_rels/slide1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9.jpg"/>
  <Relationship Id="rId3" Type="http://schemas.openxmlformats.org/officeDocument/2006/relationships/image" Target="../media/bottom230.jpg"/>
</Relationships>

</file>

<file path=ppt/slides/_rels/slide1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1.jpg"/>
  <Relationship Id="rId3" Type="http://schemas.openxmlformats.org/officeDocument/2006/relationships/image" Target="../media/bottom232.jpg"/>
</Relationships>

</file>

<file path=ppt/slides/_rels/slide1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233.jpg"/>
</Relationships>

</file>

<file path=ppt/slides/_rels/slide1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4.jpg"/>
  <Relationship Id="rId3" Type="http://schemas.openxmlformats.org/officeDocument/2006/relationships/image" Target="../media/bottom235.jpg"/>
</Relationships>

</file>

<file path=ppt/slides/_rels/slide1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6.jpg"/>
  <Relationship Id="rId3" Type="http://schemas.openxmlformats.org/officeDocument/2006/relationships/image" Target="../media/bottom237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22.jpg"/>
</Relationships>

</file>

<file path=ppt/slides/_rels/slide1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8.jpg"/>
  <Relationship Id="rId3" Type="http://schemas.openxmlformats.org/officeDocument/2006/relationships/image" Target="../media/bottom239.jpg"/>
</Relationships>

</file>

<file path=ppt/slides/_rels/slide1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0.jpg"/>
  <Relationship Id="rId3" Type="http://schemas.openxmlformats.org/officeDocument/2006/relationships/image" Target="../media/bottom241.jpg"/>
</Relationships>

</file>

<file path=ppt/slides/_rels/slide1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2.jpg"/>
  <Relationship Id="rId3" Type="http://schemas.openxmlformats.org/officeDocument/2006/relationships/image" Target="../media/bottom24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27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8.jpg"/>
  <Relationship Id="rId3" Type="http://schemas.openxmlformats.org/officeDocument/2006/relationships/image" Target="../media/bottom29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0.jpg"/>
  <Relationship Id="rId3" Type="http://schemas.openxmlformats.org/officeDocument/2006/relationships/image" Target="../media/bottom31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2.jpg"/>
  <Relationship Id="rId3" Type="http://schemas.openxmlformats.org/officeDocument/2006/relationships/image" Target="../media/bottom33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4.jpg"/>
  <Relationship Id="rId3" Type="http://schemas.openxmlformats.org/officeDocument/2006/relationships/image" Target="../media/bottom3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36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5.jpg"/>
  <Relationship Id="rId3" Type="http://schemas.openxmlformats.org/officeDocument/2006/relationships/image" Target="../media/bottom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53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especial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5.jpg"/>
  <Relationship Id="rId3" Type="http://schemas.openxmlformats.org/officeDocument/2006/relationships/image" Target="../media/bottom106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especial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0.jpg"/>
  <Relationship Id="rId3" Type="http://schemas.openxmlformats.org/officeDocument/2006/relationships/image" Target="../media/bottom111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2.jpg"/>
  <Relationship Id="rId3" Type="http://schemas.openxmlformats.org/officeDocument/2006/relationships/image" Target="../media/bottom113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especial114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5.jpg"/>
  <Relationship Id="rId3" Type="http://schemas.openxmlformats.org/officeDocument/2006/relationships/image" Target="../media/bottom116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7.jpg"/>
  <Relationship Id="rId3" Type="http://schemas.openxmlformats.org/officeDocument/2006/relationships/image" Target="../media/bottom118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9.jpg"/>
  <Relationship Id="rId3" Type="http://schemas.openxmlformats.org/officeDocument/2006/relationships/image" Target="../media/bottom120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1.jpg"/>
  <Relationship Id="rId3" Type="http://schemas.openxmlformats.org/officeDocument/2006/relationships/image" Target="../media/bottom122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3.jpg"/>
  <Relationship Id="rId3" Type="http://schemas.openxmlformats.org/officeDocument/2006/relationships/image" Target="../media/bottom124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5.jpg"/>
  <Relationship Id="rId3" Type="http://schemas.openxmlformats.org/officeDocument/2006/relationships/image" Target="../media/bottom126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7.jpg"/>
  <Relationship Id="rId3" Type="http://schemas.openxmlformats.org/officeDocument/2006/relationships/image" Target="../media/bottom128.jpg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9.jpg"/>
  <Relationship Id="rId3" Type="http://schemas.openxmlformats.org/officeDocument/2006/relationships/image" Target="../media/bottom130.jpg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1.jpg"/>
  <Relationship Id="rId3" Type="http://schemas.openxmlformats.org/officeDocument/2006/relationships/image" Target="../media/bottom132.jpg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3.jpg"/>
  <Relationship Id="rId3" Type="http://schemas.openxmlformats.org/officeDocument/2006/relationships/image" Target="../media/bottom134.jpg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5.jpg"/>
  <Relationship Id="rId3" Type="http://schemas.openxmlformats.org/officeDocument/2006/relationships/image" Target="../media/bottom136.jpg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7.jpg"/>
  <Relationship Id="rId3" Type="http://schemas.openxmlformats.org/officeDocument/2006/relationships/image" Target="../media/bottom138.jpg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especial139.jpg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0.jpg"/>
  <Relationship Id="rId3" Type="http://schemas.openxmlformats.org/officeDocument/2006/relationships/image" Target="../media/bottom141.jpg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2.jpg"/>
  <Relationship Id="rId3" Type="http://schemas.openxmlformats.org/officeDocument/2006/relationships/image" Target="../media/bottom143.jpg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especial144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13.jpg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5.jpg"/>
  <Relationship Id="rId3" Type="http://schemas.openxmlformats.org/officeDocument/2006/relationships/image" Target="../media/bottom146.jpg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7.jpg"/>
  <Relationship Id="rId3" Type="http://schemas.openxmlformats.org/officeDocument/2006/relationships/image" Target="../media/bottom148.jpg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9.jpg"/>
  <Relationship Id="rId3" Type="http://schemas.openxmlformats.org/officeDocument/2006/relationships/image" Target="../media/bottom150.jpg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1.jpg"/>
  <Relationship Id="rId3" Type="http://schemas.openxmlformats.org/officeDocument/2006/relationships/image" Target="../media/bottom152.jpg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153.jpg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4.jpg"/>
  <Relationship Id="rId3" Type="http://schemas.openxmlformats.org/officeDocument/2006/relationships/image" Target="../media/bottom155.jpg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6.jpg"/>
  <Relationship Id="rId3" Type="http://schemas.openxmlformats.org/officeDocument/2006/relationships/image" Target="../media/bottom157.jpg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8.jpg"/>
  <Relationship Id="rId3" Type="http://schemas.openxmlformats.org/officeDocument/2006/relationships/image" Target="../media/bottom159.jpg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160.jpg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1.jpg"/>
  <Relationship Id="rId3" Type="http://schemas.openxmlformats.org/officeDocument/2006/relationships/image" Target="../media/bottom162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3.jpg"/>
  <Relationship Id="rId3" Type="http://schemas.openxmlformats.org/officeDocument/2006/relationships/image" Target="../media/bottom164.jpg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5.jpg"/>
  <Relationship Id="rId3" Type="http://schemas.openxmlformats.org/officeDocument/2006/relationships/image" Target="../media/bottom166.jpg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7.jpg"/>
  <Relationship Id="rId3" Type="http://schemas.openxmlformats.org/officeDocument/2006/relationships/image" Target="../media/bottom168.jpg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9.jpg"/>
  <Relationship Id="rId3" Type="http://schemas.openxmlformats.org/officeDocument/2006/relationships/image" Target="../media/bottom170.jpg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1.jpg"/>
  <Relationship Id="rId3" Type="http://schemas.openxmlformats.org/officeDocument/2006/relationships/image" Target="../media/bottom172.jpg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3.jpg"/>
  <Relationship Id="rId3" Type="http://schemas.openxmlformats.org/officeDocument/2006/relationships/image" Target="../media/bottom174.jpg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5.jpg"/>
  <Relationship Id="rId3" Type="http://schemas.openxmlformats.org/officeDocument/2006/relationships/image" Target="../media/bottom176.jpg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177.jpg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8.jpg"/>
  <Relationship Id="rId3" Type="http://schemas.openxmlformats.org/officeDocument/2006/relationships/image" Target="../media/bottom179.jpg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0.jpg"/>
  <Relationship Id="rId3" Type="http://schemas.openxmlformats.org/officeDocument/2006/relationships/image" Target="../media/bottom181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Crisma - 2026
24/05/20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1. Ninguém pára esse
vento passando, ninguém
vê, e ele sopra onde quer.
Força igual têm o
Espírito quando faz
a Igreja de Cristo crescer.
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antar a beleza da
vida, presente do amor sem igual
Missão do Teu povo
escolhido! Senhor,
vem livrar-nos do mal
]]>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dar-nos Teu Filho,
Senhor, sustento no pão e no vinho
E a força do Espírito
Saaanto. Unindo Teu povo a caminho
]]>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lar do Teu filho
às nações, vivendo como Ele viveu
Missão do Teu povo
escolhido, Senhor,
vem cuidar do que é Teu
]]>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ver o perdão sem
medida, servir sem jamais condenar
Missão do Teu povo
escolhido, Senhor, vem conosco ficar
]]>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rguer os que estão
humilhados, doar-se
aos pequenos, aos pobres
Missão do Teu povo
escolhido, Senhor,
nossas forças redobre
]]>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uscar a verdade, a
justiça, nas trevas
brilhar como a luz
Missão do Teu povo
escolhido, Senhor nossos
passos conduz
]]>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ndar os caminhos do
mundo, plantando Teu Reino de paz
Missão do Teu povo
escolhido, Senhor,
nossos passos refaz
]]>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zer deste mundo um
só povo, fraterno,
a serviço da vida
Missão do Teu povo
escolhido, Senhor,
vem nutrir nossa lida
]]>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Feita de homens
a Igreja é divina,/
pois o Espírito Santo
a conduz/ Como um fogo
que aquece e ilumina/
que é pureza, que
é vida, que é luz.
]]>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nde, ó Espírito
Santo, enchei os corações
dos vossos fiéis.
Vinde, ó Espírito
Santo, enchei os corações
dos vossos fiéis.
]]>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cendei neles o fogo
do vosso amor, enviai
o vosso Espírito,
E tudo será criado
e renovareis a face
da terra. (..a face da terra)
]]>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cendei neles o fogo
do vosso amor, enviai
o vosso Espírito,
E tudo será criado
e renovareis a face
da terra. (..a face da terra)
]]>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ce, doce Espírito
Santo, exemplo quero
ser da mãe do meu senhor.
Doce, doce Espírito
Santo, fazei também
de mim, morada do senhor.
]]></a:t>
            </a: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um sacrário vivo
levando o amor, revelando
coisas que eu não
sei, mistérios do
grande autor, se eu
conhecer, por nada eu trocarei.
]]>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um sacrário vivo
levando o amor, revelando
coisas que eu não
sei, mistérios do
grande autor, se eu
conhecer, por nada eu trocarei.
]]></a:t>
            </a: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eu conhecer por nada eu trocarei.
Se eu conhecer por nada eu trocarei.
]]></a:t>
            </a: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eu quero obedecer a Tua voz
Derrama o Teu Espírito
(uh, uh) sobre todos nós
Senhor, eu quero mergulhar,
me comprometer
Entrar na intimida----de
do Teu coração
Derrama em nós Tua unção]]></a:t>
            </a: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rrama o teu amor aqui
Derrama o teu amor aqui
Faz chover sobre nós Água Viva
Derrama o teu amor aqui
Derrama o teu amor aqui
Faz chover sobre nós Água Viva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Quando o Espírito
espalma suas graças,/
faz dos povos um só coração:/
cresce a Igreja onde
todas as raças/ um
só Deus, um só Pai louvarão.
]]></a:t>
            </a: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eu quero obedecer a Tua voz
Derrama o Teu Espírito
(uh, uh) sobre todos nós
Senhor, eu quero mergulhar,
me comprometer
Entrar na intimida----de
do Teu coração
Derrama em nós Tua unção]]></a:t>
            </a: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rrama o teu amor aqui
Derrama o teu amor aqui
Faz chover sobre nós Água Viva
Derrama o teu amor aqui
Derrama o teu amor aqui
Faz chover sobre nós Água Viva
Derrama o teu amor aqui
Derrama o teu amor aqui]]></a:t>
            </a: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z chover sobre nós Água Viva
Derrama o teu amor aqui
Derrama o teu amor aqui
Faz chover sobre nós Água Viva
]]></a:t>
            </a: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a Igreja renovada
Povo santo reunido
Famílias restauradas
Pelo poder do Teu Espírito
Derrama o Teu amor aqui!
]]></a:t>
            </a: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rrama o teu amor aqui
Derrama o teu amor aqui
Faz chover sobre nós Água Viva
Derrama o teu amor aqui
Derrama o teu amor aqui
Faz chover sobre nós Água Viva
Derrama o teu amor aqui
Derrama o teu amor aqui]]></a:t>
            </a: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z chover sobre nós Água Viva
Derrama o teu amor aqui
Derrama o teu amor aqui
Faz chover sobre nós Água Viva
Derrama o teu amor aqui
Derrama o teu amor aqui
Faz chover sobre nós Água Viva
Derrama o teu amor aqui]]></a:t>
            </a: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rrama o teu amor aqui
Faz chover sobre nós
Água Viva Sobre nós!
]]></a:t>
            </a: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viai Teu santo espírito, Senhor
E renovai a face da Terra
Enviai Teu santo espírito, Senhor
E renovai a face da Terra
]]></a:t>
            </a: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, espírito de amor
Recriar o que o mundo destruiu
Reavivar em nós o primeiro amor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em Pentecostes
Vem viver em nós
Nos unindo a criação
]]></a:t>
            </a: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viai Teu santo espírito, Senhor
E renovai a face da Terra
Enviai Teu santo espírito, Senhor
E renovai a face da Terra
]]></a:t>
            </a: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viai Teu santo espírito, Senhor
E renovai a face da Terra
Enviai Teu santo espírito, Senhor
E renovai a face da Terra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confessar a ti,
ilumina minh&#39;alma
Eu reconheço: sou pecador!
Diante de mim eu sei
está sempre o meu pecado
Foi contra vós que eu pequei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
Christe eleison
Kyrie ele ei son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atiza-me senhor no teu espírito
Pois minh alma sedenta está. (2x)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oh! água viva , oh! água pura
Fecundar meu coração.
Vem oh! água viva , oh! água pura
Transformar meu coração. (2x)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ura-me senhor no teu espírito...
Pois meu coração ferido está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oh! água viva , oh! água pura
Fecundar meu coração.
Vem oh! água viva , oh! água pura
Transformar meu coração. (2x)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Deus, Rei dos
céus, Deus Pai Onipotente
Nós Vos louvamos, bendizemos
Adoramos, Vos glorificamos,
e damos graças
Por vossa imen...sa gló....ria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
Senhor Deus, Cordeiro
de Deus Filho de Deus Pai
Vós que tirais o pecado do mundo
Tente piedade de nós
Vós que tirais o pecado do mundo
Acolhei a nossa súplica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sentado
à direita do Pai
Ten...de pie...dade de nós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
Só Vós o Altíssimo, Cristo Jesus
Com o Espirito Santo
na glória de Deus Pai, de Deus Pai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mém, amém, amém........amém
Amém, amém, amém........amém
Amém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viai Teu santo espírito, Senhor
E renovai a face da Terra
Enviai Teu santo espírito, Senhor
E renovai a face da Terra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viai o vosso Espírito
Senhor, e da terra toda face renovai
Enviai o vosso Espírito
Senhor, e da terra toda face renovai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ze óh minha alma ao Senhor
Oh meu Deus e meu Senhor
como sois grande
De majestade e esplendor
Vos revestis
E de luz os envolveis como num manto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viai o vosso Espírito
Senhor, e da terra toda face renovai
Enviai o vosso Espírito
Senhor, e da terra toda face renovai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terra Vós firmastes em suas bases
Ficará firme pelos séculos sem fim
Os mares a cobriam como um manto
E as águas envolviam as montanhas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viai o vosso Espírito
Senhor, e da terra toda face renovai
Enviai o vosso Espírito
Senhor, e da terra toda face renovai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zeis brotar em meio
aos vales as nascentes
Que passam serpeando
entre as montanhas
As suas margem vem
morar os passarinhos
Entre os ramos eles
erguem o seu canto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viai o vosso Espírito
Senhor, e da terra toda face renovai
Enviai o vosso Espírito
Senhor, e da terra toda face renovai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Vossa casa as montanhas irrigais
Com Vossos frutos saciais
a terra inteira
Fazeis crescer os verde
pastos para o gado
E as plantas que são
úteis para o homem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viai o vosso Espírito
Senhor, e da terra toda face renovai
Enviai o vosso Espírito
Senhor, e da terra toda face renovai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, espírito de amor
Recriar o que o mundo destruiu
Reavivar em nós o primeiro amor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ão numerosas ó
Senhor são vossas obras
E que sabedoria em todas elas
Encheu-se a terra com
as Vossas criaturas
Bendize a minha'alma ao Senhor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viai o vosso Espírito
Senhor, e da terra toda face renovai
Enviai o vosso Espírito
Senhor, e da terra toda face renovai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Especial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Espírito de Deus,
enviai dos céus. Um
raio de luz, um raio de luz
Vinde, Pai dos pobres,
dai aos orações.
Vossos sete dons, Vossos sete dons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Consolo que acalma,
hóspede da alma. Doce
alívio, vinde. Doce alívio, vinde.
No labor, descanso.
Na aflição, remanso.
No calor, aragem. No calor, aragem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Ao sujo, lavai,
ao seco, regai. Curai
o doente, curai o doente.
Dobrai o que é duro,
guiai no escuro o frio,
aquecei. O frio, aquecei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Enchei, luz bendita,
chama que crepita.
O íntimo de nós,
o íntimo de nós.
Sem a luz que acode,
nada o homem pode.
Nenhum bem há nele.
Nenhum bem há nele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5. Dai à Vossa igreja,
que espera e deseja.
Vossos sete dons. Vossos sete dons.
Dai em prêmio ao forte
uma santa morte. Alegria
eterna. Alegria eterna
Amém
Amém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,
ale_luuu_ia
Aleluia, aleluia, aleluia,
ale_luuu_ia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em Pentecostes
Vem viver em nós
Nos unindo a criação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homem não vive somente de pão.
Mas de toda palavra da boca de Deus
Os preceitos do Senhor são precisos
Alegria ao coração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,
ale_luuu_ia
Aleluia, aleluia, aleluia,
ale_luuu_ia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homem não vive somente de pão.
Mas de toda palavra da boca de Deus
Os preceitos do Senhor são precisos
Alegria ao coração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das que se ofertam neste altar
Para novas vidas gerar
Como o grão de trigo
cai e morre para frutificar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ns que se consagram neste altar
O eterno vem o tempo tocar
Sacrifício de amor
que sempre se renovará
Como no altar da cruz,
o milagre da vida se fará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 nossa pobreza
se encontra no altar
Com a tua grandeza, senhor!
Nossa vida perdida
no vinho e no pão
Eis a nossa oferta de amor!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amor!
De amor!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amor!
De amor!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Especial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viai Teu santo espírito, Senhor
E renovai a face da Terra
Enviai Teu santo espírito, Senhor
E renovai a face da Terra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 o céu se abre pra derramar
Sobre os corações
toda a graça do Pai
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também quero me derramar
De todo o meu coração
nos braços do Pai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, Espírito Santo, com teu poder
Tocar meu ser, fluir em mim
Hoje eu posso ser um novo homem
Pelo teu poder renascer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Especial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inha alma tem sede
De Ti, oh meu Deus
Minha alma suspira
F7M
Por Ti
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inha alma tem sede
De ti, oh meu Deus
Minha alma suspira
F7M
Por ti
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pra em nós
Sopra em nós
F7M
Somos teus filhos, oh Pai
Estamos reunidos em teu nome
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pra em nós
Sopra em nós
F7M
Somos teus filhos, oh Pai
Estamos reunidos em teu nome
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inha alma tem sede
De Ti, oh meu Deus
Minha alma suspira
F7M
Por Ti
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inha alma tem sede
De Ti, oh meu Deus
Minha alma suspira
F7M
Por Ti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viai Teu santo espírito, Senhor
E renovai a face da Terra
Enviai Teu santo espírito, Senhor
E renovai a face da Terra
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pra em nós
Sopra em nós
F7M
Somos teus filhos, oh Pai
Estamos reunidos em teu nome
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pra em nós
Sopra em nós
F7M
Somos teus filhos, oh Pai
Estamos reunidos em teu nome
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h vento impetuoso
Vem nesse lugar
Fortalece o que é fraco
C/E
Com o teu poder
Rasgue o céu, oh meu Pai
Sopra hoje aqui
Vem Espírito Santo, vem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pra em nós
Sopra em nós
Sopra em nós
Sopra em nós
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h vento impetuoso
Vem nesse lugar
Fortalece o que é fraco
C/E
Com o teu poder
Rasgue o céu, oh meu Pai
Sopra hoje aqui
Vem Espírito Santo, vem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h vento impetuoso
Vem nesse lugar
Fortalece o que é fraco
C/E
Com o teu poder
Rasgue o céu, oh meu Pai
Sopra hoje aqui
Vem Espírito Santo, vem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Especial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mergulhar nas profundezas
Do espírito de Deus
E descobrir suas riquezas
Em meu coração
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tão lindo
Tão simples
Brisa leve, tão suave,
doce espírito
Santo de Deus
Tão suave, brisa leve,
doce espírito
Santo de Deus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Especial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unidos aqui, num Cenáculo de amor
Pedimos forças pelas mãos de Maria
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la conhece bem todos
seus queridos filhos
E não deixará faltar
para nós seu auxílio
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nde, Espírito Santo!
Vinde por meio da poderosa
intercessão
Do Imaculado Coração
de Maria, Vossa amadíssima Esposa
Vinde, Espírito Santo!
Vinde por meio da poderosa
intercessão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 Imaculado Coração
de Maria, Vossa amadíssima Esposa
Vossa amadíssima Esposa
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
Senhor Deus do universo
Senhor Deus do universo
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.....na nas alturas
Bendito o que vem em nome do Senhor
Hosa.....na nas alturas
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
Senhor Deus do universo
Senhor Deus do universo
Santo
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ificai e reuni o vosso povo.
Fazei de nós um só
corpo e um só espírito.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aremos aqui reunidos
como estavam em Jerusalém.
Pois só quando vivemos
unidos é que o Espírito
Santo nos vem.
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, Adoramus,
Adoramus Te (Adoramus)
Adoramus, Adoramus,
Adoramus Te, Domine.
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mistério da fé!
Anunciamos, Senhor, a Vossa morte
E proclamamos a Vossa ressurreição
Vinde, Senhor Jesu-------us!
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Cristo, com Cristo, em Cristo
Na unidade do Espírito Santo.
Toda honra, toda glória
agora e para sempre...
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mém! A--a--a...amém!
A--a--a...amém! Amém!
A...mém! A--a--a...amém!
A--a--a...amém! Amém!
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dona nobis pa...cem.
Dona nobis pa...cem!
Dona no...bis pa...cem!
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
mundo
Tende piedade de nós, tende piedade
Cordeiro de Deus que
tirais o pecado do
mundo
Tende piedade de nós, tende piedade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
mundo
Dai-nos vossa paz Senhor,
dai-nos vossa
paz Senhor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2026-08-05T02:49:41Z</dcterms:created>
  <dcterms:modified xsi:type="dcterms:W3CDTF">2026-08-05T02:49:41Z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