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presProps" Target="presProps.xml"/>
  <Relationship Id="rId136" Type="http://schemas.openxmlformats.org/officeDocument/2006/relationships/viewProps" Target="viewProps.xml"/>
  <Relationship Id="rId13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7106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82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3.jpg"/>
  <Relationship Id="rId3" Type="http://schemas.openxmlformats.org/officeDocument/2006/relationships/image" Target="../media/bottom184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5.jpg"/>
  <Relationship Id="rId3" Type="http://schemas.openxmlformats.org/officeDocument/2006/relationships/image" Target="../media/bottom186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7.jpg"/>
  <Relationship Id="rId3" Type="http://schemas.openxmlformats.org/officeDocument/2006/relationships/image" Target="../media/bottom188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9.jpg"/>
  <Relationship Id="rId3" Type="http://schemas.openxmlformats.org/officeDocument/2006/relationships/image" Target="../media/bottom190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1.jpg"/>
  <Relationship Id="rId3" Type="http://schemas.openxmlformats.org/officeDocument/2006/relationships/image" Target="../media/bottom192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3.jpg"/>
  <Relationship Id="rId3" Type="http://schemas.openxmlformats.org/officeDocument/2006/relationships/image" Target="../media/bottom194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5.jpg"/>
  <Relationship Id="rId3" Type="http://schemas.openxmlformats.org/officeDocument/2006/relationships/image" Target="../media/bottom196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7.jpg"/>
  <Relationship Id="rId3" Type="http://schemas.openxmlformats.org/officeDocument/2006/relationships/image" Target="../media/bottom198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9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0.jpg"/>
  <Relationship Id="rId3" Type="http://schemas.openxmlformats.org/officeDocument/2006/relationships/image" Target="../media/bottom201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2.jpg"/>
  <Relationship Id="rId3" Type="http://schemas.openxmlformats.org/officeDocument/2006/relationships/image" Target="../media/bottom203.jpg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4.jpg"/>
  <Relationship Id="rId3" Type="http://schemas.openxmlformats.org/officeDocument/2006/relationships/image" Target="../media/bottom205.jpg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6.jpg"/>
  <Relationship Id="rId3" Type="http://schemas.openxmlformats.org/officeDocument/2006/relationships/image" Target="../media/bottom207.jpg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8.jpg"/>
  <Relationship Id="rId3" Type="http://schemas.openxmlformats.org/officeDocument/2006/relationships/image" Target="../media/bottom209.jpg"/>
</Relationships>
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0.jpg"/>
  <Relationship Id="rId3" Type="http://schemas.openxmlformats.org/officeDocument/2006/relationships/image" Target="../media/bottom211.jpg"/>
</Relationships>
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2.jpg"/>
  <Relationship Id="rId3" Type="http://schemas.openxmlformats.org/officeDocument/2006/relationships/image" Target="../media/bottom213.jpg"/>
</Relationships>
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214.jpg"/>
</Relationships>
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5.jpg"/>
  <Relationship Id="rId3" Type="http://schemas.openxmlformats.org/officeDocument/2006/relationships/image" Target="../media/bottom216.jpg"/>
</Relationships>
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7.jpg"/>
  <Relationship Id="rId3" Type="http://schemas.openxmlformats.org/officeDocument/2006/relationships/image" Target="../media/bottom2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9.jpg"/>
  <Relationship Id="rId3" Type="http://schemas.openxmlformats.org/officeDocument/2006/relationships/image" Target="../media/bottom220.jpg"/>
</Relationships>

</file>

<file path=ppt/slides/_rels/slide1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1.jpg"/>
  <Relationship Id="rId3" Type="http://schemas.openxmlformats.org/officeDocument/2006/relationships/image" Target="../media/bottom222.jpg"/>
</Relationships>

</file>

<file path=ppt/slides/_rels/slide1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3.jpg"/>
  <Relationship Id="rId3" Type="http://schemas.openxmlformats.org/officeDocument/2006/relationships/image" Target="../media/bottom224.jpg"/>
</Relationships>

</file>

<file path=ppt/slides/_rels/slide1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5.jpg"/>
  <Relationship Id="rId3" Type="http://schemas.openxmlformats.org/officeDocument/2006/relationships/image" Target="../media/bottom226.jpg"/>
</Relationships>

</file>

<file path=ppt/slides/_rels/slide1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7.jpg"/>
  <Relationship Id="rId3" Type="http://schemas.openxmlformats.org/officeDocument/2006/relationships/image" Target="../media/bottom228.jpg"/>
</Relationships>

</file>

<file path=ppt/slides/_rels/slide1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9.jpg"/>
  <Relationship Id="rId3" Type="http://schemas.openxmlformats.org/officeDocument/2006/relationships/image" Target="../media/bottom230.jpg"/>
</Relationships>

</file>

<file path=ppt/slides/_rels/slide1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1.jpg"/>
  <Relationship Id="rId3" Type="http://schemas.openxmlformats.org/officeDocument/2006/relationships/image" Target="../media/bottom232.jpg"/>
</Relationships>

</file>

<file path=ppt/slides/_rels/slide1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233.jpg"/>
</Relationships>

</file>

<file path=ppt/slides/_rels/slide1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4.jpg"/>
  <Relationship Id="rId3" Type="http://schemas.openxmlformats.org/officeDocument/2006/relationships/image" Target="../media/bottom235.jpg"/>
</Relationships>

</file>

<file path=ppt/slides/_rels/slide1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6.jpg"/>
  <Relationship Id="rId3" Type="http://schemas.openxmlformats.org/officeDocument/2006/relationships/image" Target="../media/bottom237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2.jpg"/>
</Relationships>

</file>

<file path=ppt/slides/_rels/slide1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8.jpg"/>
  <Relationship Id="rId3" Type="http://schemas.openxmlformats.org/officeDocument/2006/relationships/image" Target="../media/bottom239.jpg"/>
</Relationships>

</file>

<file path=ppt/slides/_rels/slide1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0.jpg"/>
  <Relationship Id="rId3" Type="http://schemas.openxmlformats.org/officeDocument/2006/relationships/image" Target="../media/bottom241.jpg"/>
</Relationships>

</file>

<file path=ppt/slides/_rels/slide1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2.jpg"/>
  <Relationship Id="rId3" Type="http://schemas.openxmlformats.org/officeDocument/2006/relationships/image" Target="../media/bottom24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7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6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3.jpg"/>
  <Relationship Id="rId3" Type="http://schemas.openxmlformats.org/officeDocument/2006/relationships/image" Target="../media/bottom134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5.jpg"/>
  <Relationship Id="rId3" Type="http://schemas.openxmlformats.org/officeDocument/2006/relationships/image" Target="../media/bottom136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7.jpg"/>
  <Relationship Id="rId3" Type="http://schemas.openxmlformats.org/officeDocument/2006/relationships/image" Target="../media/bottom138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139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0.jpg"/>
  <Relationship Id="rId3" Type="http://schemas.openxmlformats.org/officeDocument/2006/relationships/image" Target="../media/bottom141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2.jpg"/>
  <Relationship Id="rId3" Type="http://schemas.openxmlformats.org/officeDocument/2006/relationships/image" Target="../media/bottom143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144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13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5.jpg"/>
  <Relationship Id="rId3" Type="http://schemas.openxmlformats.org/officeDocument/2006/relationships/image" Target="../media/bottom146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7.jpg"/>
  <Relationship Id="rId3" Type="http://schemas.openxmlformats.org/officeDocument/2006/relationships/image" Target="../media/bottom148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9.jpg"/>
  <Relationship Id="rId3" Type="http://schemas.openxmlformats.org/officeDocument/2006/relationships/image" Target="../media/bottom150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1.jpg"/>
  <Relationship Id="rId3" Type="http://schemas.openxmlformats.org/officeDocument/2006/relationships/image" Target="../media/bottom15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153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4.jpg"/>
  <Relationship Id="rId3" Type="http://schemas.openxmlformats.org/officeDocument/2006/relationships/image" Target="../media/bottom155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6.jpg"/>
  <Relationship Id="rId3" Type="http://schemas.openxmlformats.org/officeDocument/2006/relationships/image" Target="../media/bottom157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8.jpg"/>
  <Relationship Id="rId3" Type="http://schemas.openxmlformats.org/officeDocument/2006/relationships/image" Target="../media/bottom159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160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1.jpg"/>
  <Relationship Id="rId3" Type="http://schemas.openxmlformats.org/officeDocument/2006/relationships/image" Target="../media/bottom162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3.jpg"/>
  <Relationship Id="rId3" Type="http://schemas.openxmlformats.org/officeDocument/2006/relationships/image" Target="../media/bottom164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5.jpg"/>
  <Relationship Id="rId3" Type="http://schemas.openxmlformats.org/officeDocument/2006/relationships/image" Target="../media/bottom166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7.jpg"/>
  <Relationship Id="rId3" Type="http://schemas.openxmlformats.org/officeDocument/2006/relationships/image" Target="../media/bottom168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9.jpg"/>
  <Relationship Id="rId3" Type="http://schemas.openxmlformats.org/officeDocument/2006/relationships/image" Target="../media/bottom170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1.jpg"/>
  <Relationship Id="rId3" Type="http://schemas.openxmlformats.org/officeDocument/2006/relationships/image" Target="../media/bottom172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3.jpg"/>
  <Relationship Id="rId3" Type="http://schemas.openxmlformats.org/officeDocument/2006/relationships/image" Target="../media/bottom174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5.jpg"/>
  <Relationship Id="rId3" Type="http://schemas.openxmlformats.org/officeDocument/2006/relationships/image" Target="../media/bottom176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177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8.jpg"/>
  <Relationship Id="rId3" Type="http://schemas.openxmlformats.org/officeDocument/2006/relationships/image" Target="../media/bottom179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0.jpg"/>
  <Relationship Id="rId3" Type="http://schemas.openxmlformats.org/officeDocument/2006/relationships/image" Target="../media/bottom181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Crisma - 2026
24/05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1. Ninguém pára esse
vento passando, ninguém
vê, e ele sopra onde quer.
Força igual têm o
Espírito quando faz
a Igreja de Cristo crescer.
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a beleza da
vida, presente do amor sem igual
Missão do Teu povo
escolhido! Senhor,
vem livrar-nos do mal
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dar-nos Teu Filho,
Senhor, sustento no pão e no vinho
E a força do Espírito
Saaanto. Unindo Teu povo a caminho
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ar do Teu filho
às nações, vivendo como Ele viveu
Missão do Teu povo
escolhido, Senhor,
vem cuidar do que é Teu
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o perdão sem
medida, servir sem jamais condenar
Missão do Teu povo
escolhido, Senhor, vem conosco ficar
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rguer os que estão
humilhados, doar-se
aos pequenos, aos pobres
Missão do Teu povo
escolhido, Senhor,
nossas forças redobre
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r a verdade, a
justiça, nas trevas
brilhar como a luz
Missão do Teu povo
escolhido, Senhor nossos
passos conduz
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ndar os caminhos do
mundo, plantando Teu Reino de paz
Missão do Teu povo
escolhido, Senhor,
nossos passos refaz
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r deste mundo um
só povo, fraterno,
a serviço da vida
Missão do Teu povo
escolhido, Senhor,
vem nutrir nossa lida
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Feita de homens
a Igreja é divina,/
pois o Espírito Santo
a conduz/ Como um fogo
que aquece e ilumina/
que é pureza, que
é vida, que é luz.
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nde, ó Espírito
Santo, enchei os corações
dos vossos fiéis.
Vinde, ó Espírito
Santo, enchei os corações
dos vossos fiéis.
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endei neles o fogo
do vosso amor, enviai
o vosso Espírito,
E tudo será criado
e renovareis a face
da terra. (..a face da terra)
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endei neles o fogo
do vosso amor, enviai
o vosso Espírito,
E tudo será criado
e renovareis a face
da terra. (..a face da terra)
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ce, doce Espírito
Santo, exemplo quero
ser da mãe do meu senhor.
Doce, doce Espírito
Santo, fazei também
de mim, morada do senhor.
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um sacrário vivo
levando o amor, revelando
coisas que eu não
sei, mistérios do
grande autor, se eu
conhecer, por nada eu trocarei.
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um sacrário vivo
levando o amor, revelando
coisas que eu não
sei, mistérios do
grande autor, se eu
conhecer, por nada eu trocarei.
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eu conhecer por nada eu trocarei.
Se eu conhecer por nada eu trocarei.
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Quando o Espírito
espalma suas graças,/
faz dos povos um só coração:/
cresce a Igreja onde
todas as raças/ um
só Deus, um só Pai louvarão.
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Igreja renovada
Povo santo reunido
Famílias restauradas
Pelo poder do Teu Espírito
Derrama o Teu amor aqui!
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Derrama o teu amor aqui
Derrama o teu amor aqui
Faz chover sobre nós Água Viva
Derrama o teu amor aqui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Faz chover sobre nós
Água Viva Sobre nós!
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de amor
Recriar o que o mundo destruiu
Reavivar em nós o primeiro amor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m Pentecostes
Vem viver em nós
Nos unindo a criação
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confessar a ti,
ilumina minh&#39;alma
Eu reconheço: sou pecador!
Diante de mim eu sei
está sempre o meu pecado
Foi contra vós que eu pequei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
Christe eleison
Kyrie ele ei son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atiza-me senhor no teu espírito
Pois minh alma sedenta está. (2x)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oh! água viva , oh! água pura
Fecundar meu coração.
Vem oh! água viva , oh! água pura
Transformar meu coração. (2x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ura-me senhor no teu espírito...
Pois meu coração ferido está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oh! água viva , oh! água pura
Fecundar meu coração.
Vem oh! água viva , oh! água pura
Transformar meu coração. (2x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, Rei dos
céus, Deus Pai Onipotente
Nós Vos louvamos, bendizemos
Adoramos, Vos glorificamos,
e damos graças
Por vossa imen...sa gló....ria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 Filho de Deus Pai
Vós que tirais o pecado do mundo
Tente piedade de nós
Vós que tirais o pecado do mundo
Acolhei a nossa súplica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sentado
à direita do Pai
Ten...de pie...dade de nós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
Só Vós o Altíssimo, Cristo Jesus
Com o Espirito Santo
na glória de Deus Pai, de Deus Pai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, amém, amém........amém
Amém, amém, amém........amém
Amém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 óh minha alma ao Senhor
Oh meu Deus e meu Senhor
como sois grande
De majestade e esplendor
Vos revestis
E de luz os envolveis como num manto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terra Vós firmastes em suas bases
Ficará firme pelos séculos sem fim
Os mares a cobriam como um manto
E as águas envolviam as montanhas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is brotar em meio
aos vales as nascentes
Que passam serpeando
entre as montanhas
As suas margem vem
morar os passarinhos
Entre os ramos eles
erguem o seu cant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Vossa casa as montanhas irrigais
Com Vossos frutos saciais
a terra inteira
Fazeis crescer os verde
pastos para o gado
E as plantas que são
úteis para o homem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de amor
Recriar o que o mundo destruiu
Reavivar em nós o primeiro amo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ão numerosas ó
Senhor são vossas obras
E que sabedoria em todas elas
Encheu-se a terra com
as Vossas criaturas
Bendize a minha'alma ao Senhor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Espírito de Deus,
enviai dos céus. Um
raio de luz, um raio de luz
Vinde, Pai dos pobres,
dai aos orações.
Vossos sete dons, Vossos sete dons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onsolo que acalma,
hóspede da alma. Doce
alívio, vinde. Doce alívio, vinde.
No labor, descanso.
Na aflição, remanso.
No calor, aragem. No calor, aragem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Ao sujo, lavai,
ao seco, regai. Curai
o doente, curai o doente.
Dobrai o que é duro,
guiai no escuro o frio,
aquecei. O frio, aquecei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Enchei, luz bendita,
chama que crepita.
O íntimo de nós,
o íntimo de nós.
Sem a luz que acode,
nada o homem pode.
Nenhum bem há nele.
Nenhum bem há nele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. Dai à Vossa igreja,
que espera e deseja.
Vossos sete dons. Vossos sete dons.
Dai em prêmio ao forte
uma santa morte. Alegria
eterna. Alegria eterna
Amém
Amém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m Pentecostes
Vem viver em nós
Nos unindo a criação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s que se ofertam neste altar
Para novas vidas gerar
Como o grão de trigo
cai e morre para frutificar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ns que se consagram neste altar
O eterno vem o tempo tocar
Sacrifício de amor
que sempre se renovará
Como no altar da cruz,
o milagre da vida se fará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nossa pobreza
se encontra no altar
Com a tua grandeza, senhor!
Nossa vida perdida
no vinho e no pão
Eis a nossa oferta de amor!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o céu se abre pra derramar
Sobre os corações
toda a graça do Pai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ambém quero me derramar
De todo o meu coração
nos braços do Pai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Santo, com teu poder
Tocar meu ser, fluir em mim
Hoje eu posso ser um novo homem
Pelo teu poder renascer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 alma tem sede
De Ti, oh meu Deus
Minha alma suspira
F7M
Por Ti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 alma tem sede
De ti, oh meu Deus
Minha alma suspira
F7M
Por ti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pra em nós
Sopra em nós
F7M
Somos teus filhos, oh Pai
Estamos reunidos em teu nome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pra em nós
Sopra em nós
F7M
Somos teus filhos, oh Pai
Estamos reunidos em teu nome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 alma tem sede
De Ti, oh meu Deus
Minha alma suspira
F7M
Por Ti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 alma tem sede
De Ti, oh meu Deus
Minha alma suspira
F7M
Por Ti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pra em nós
Sopra em nós
F7M
Somos teus filhos, oh Pai
Estamos reunidos em teu nome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pra em nós
Sopra em nós
F7M
Somos teus filhos, oh Pai
Estamos reunidos em teu nome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vento impetuoso
Vem nesse lugar
Fortalece o que é fraco
C/E
Com o teu poder
Rasgue o céu, oh meu Pai
Sopra hoje aqui
Vem Espírito Santo, vem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pra em nós
Sopra em nós
Sopra em nós
Sopra em nós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vento impetuoso
Vem nesse lugar
Fortalece o que é fraco
C/E
Com o teu poder
Rasgue o céu, oh meu Pai
Sopra hoje aqui
Vem Espírito Santo, vem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vento impetuoso
Vem nesse lugar
Fortalece o que é fraco
C/E
Com o teu poder
Rasgue o céu, oh meu Pai
Sopra hoje aqui
Vem Espírito Santo, vem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mergulhar nas profundezas
Do espírito de Deus
E descobrir suas riquezas
Em meu coração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tão lindo
Tão simples
Brisa leve, tão suave,
doce espírito
Santo de Deus
Tão suave, brisa leve,
doce espírito
Santo de Deus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unidos aqui, num Cenáculo de amor
Pedimos forças pelas mãos de Maria
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a conhece bem todos
seus queridos filhos
E não deixará faltar
para nós seu auxílio
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nde, Espírito Santo!
Vinde por meio da poderosa
intercessão
Do Imaculado Coração
de Maria, Vossa amadíssima Esposa
Vinde, Espírito Santo!
Vinde por meio da poderosa
intercessão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Imaculado Coração
de Maria, Vossa amadíssima Esposa
Vossa amadíssima Esposa
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emos aqui reunidos
como estavam em Jerusalém.
Pois só quando vivemos
unidos é que o Espírito
Santo nos vem.
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2026-06-05T21:20:26Z</dcterms:created>
  <dcterms:modified xsi:type="dcterms:W3CDTF">2026-06-05T21:20:26Z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