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presProps" Target="presProps.xml"/>
  <Relationship Id="rId124" Type="http://schemas.openxmlformats.org/officeDocument/2006/relationships/viewProps" Target="viewProps.xml"/>
  <Relationship Id="rId12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971058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6.jpg"/>
  <Relationship Id="rId3" Type="http://schemas.openxmlformats.org/officeDocument/2006/relationships/image" Target="../media/bottom187.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88.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9.jpg"/>
  <Relationship Id="rId3" Type="http://schemas.openxmlformats.org/officeDocument/2006/relationships/image" Target="../media/bottom190.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1.jpg"/>
  <Relationship Id="rId3" Type="http://schemas.openxmlformats.org/officeDocument/2006/relationships/image" Target="../media/bottom192.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3.jpg"/>
  <Relationship Id="rId3" Type="http://schemas.openxmlformats.org/officeDocument/2006/relationships/image" Target="../media/bottom194.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5.jpg"/>
  <Relationship Id="rId3" Type="http://schemas.openxmlformats.org/officeDocument/2006/relationships/image" Target="../media/bottom196.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97.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8.jpg"/>
  <Relationship Id="rId3" Type="http://schemas.openxmlformats.org/officeDocument/2006/relationships/image" Target="../media/bottom199.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0.jpg"/>
  <Relationship Id="rId3" Type="http://schemas.openxmlformats.org/officeDocument/2006/relationships/image" Target="../media/bottom201.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202.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3.jpg"/>
  <Relationship Id="rId3" Type="http://schemas.openxmlformats.org/officeDocument/2006/relationships/image" Target="../media/bottom204.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5.jpg"/>
  <Relationship Id="rId3" Type="http://schemas.openxmlformats.org/officeDocument/2006/relationships/image" Target="../media/bottom206.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7.jpg"/>
  <Relationship Id="rId3" Type="http://schemas.openxmlformats.org/officeDocument/2006/relationships/image" Target="../media/bottom208.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9.jpg"/>
  <Relationship Id="rId3" Type="http://schemas.openxmlformats.org/officeDocument/2006/relationships/image" Target="../media/bottom210.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1.jpg"/>
  <Relationship Id="rId3" Type="http://schemas.openxmlformats.org/officeDocument/2006/relationships/image" Target="../media/bottom212.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3.jpg"/>
  <Relationship Id="rId3" Type="http://schemas.openxmlformats.org/officeDocument/2006/relationships/image" Target="../media/bottom214.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5.jpg"/>
  <Relationship Id="rId3" Type="http://schemas.openxmlformats.org/officeDocument/2006/relationships/image" Target="../media/bottom216.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7.jpg"/>
  <Relationship Id="rId3" Type="http://schemas.openxmlformats.org/officeDocument/2006/relationships/image" Target="../media/bottom218.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9.jpg"/>
  <Relationship Id="rId3" Type="http://schemas.openxmlformats.org/officeDocument/2006/relationships/image" Target="../media/bottom220.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1.jpg"/>
  <Relationship Id="rId3" Type="http://schemas.openxmlformats.org/officeDocument/2006/relationships/image" Target="../media/bottom222.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3.jpg"/>
  <Relationship Id="rId3" Type="http://schemas.openxmlformats.org/officeDocument/2006/relationships/image" Target="../media/bottom224.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2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jpg"/>
  <Relationship Id="rId3" Type="http://schemas.openxmlformats.org/officeDocument/2006/relationships/image" Target="../media/bottom2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3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4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7.jpg"/>
  <Relationship Id="rId3" Type="http://schemas.openxmlformats.org/officeDocument/2006/relationships/image" Target="../media/bottom4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9.jpg"/>
  <Relationship Id="rId3" Type="http://schemas.openxmlformats.org/officeDocument/2006/relationships/image" Target="../media/bottom50.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5.jpg"/>
  <Relationship Id="rId3" Type="http://schemas.openxmlformats.org/officeDocument/2006/relationships/image" Target="../media/bottom56.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9.jpg"/>
  <Relationship Id="rId3" Type="http://schemas.openxmlformats.org/officeDocument/2006/relationships/image" Target="../media/bottom70.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1.jpg"/>
  <Relationship Id="rId3" Type="http://schemas.openxmlformats.org/officeDocument/2006/relationships/image" Target="../media/bottom72.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9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100.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9.jpg"/>
  <Relationship Id="rId3" Type="http://schemas.openxmlformats.org/officeDocument/2006/relationships/image" Target="../media/bottom110.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9.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1.jpg"/>
  <Relationship Id="rId3" Type="http://schemas.openxmlformats.org/officeDocument/2006/relationships/image" Target="../media/bottom112.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113.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0.jpg"/>
  <Relationship Id="rId3" Type="http://schemas.openxmlformats.org/officeDocument/2006/relationships/image" Target="../media/bottom12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2.jpg"/>
  <Relationship Id="rId3" Type="http://schemas.openxmlformats.org/officeDocument/2006/relationships/image" Target="../media/bottom123.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4.jpg"/>
  <Relationship Id="rId3" Type="http://schemas.openxmlformats.org/officeDocument/2006/relationships/image" Target="../media/bottom125.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126.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5.jpg"/>
  <Relationship Id="rId3" Type="http://schemas.openxmlformats.org/officeDocument/2006/relationships/image" Target="../media/bottom136.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7.jpg"/>
  <Relationship Id="rId3" Type="http://schemas.openxmlformats.org/officeDocument/2006/relationships/image" Target="../media/bottom138.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9.jpg"/>
  <Relationship Id="rId3" Type="http://schemas.openxmlformats.org/officeDocument/2006/relationships/image" Target="../media/bottom140.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1.jpg"/>
  <Relationship Id="rId3" Type="http://schemas.openxmlformats.org/officeDocument/2006/relationships/image" Target="../media/bottom142.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143.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4.jpg"/>
  <Relationship Id="rId3" Type="http://schemas.openxmlformats.org/officeDocument/2006/relationships/image" Target="../media/bottom145.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6.jpg"/>
  <Relationship Id="rId3" Type="http://schemas.openxmlformats.org/officeDocument/2006/relationships/image" Target="../media/bottom14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jpg"/>
  <Relationship Id="rId3" Type="http://schemas.openxmlformats.org/officeDocument/2006/relationships/image" Target="../media/bottom13.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8.jpg"/>
  <Relationship Id="rId3" Type="http://schemas.openxmlformats.org/officeDocument/2006/relationships/image" Target="../media/bottom149.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50.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1.jpg"/>
  <Relationship Id="rId3" Type="http://schemas.openxmlformats.org/officeDocument/2006/relationships/image" Target="../media/bottom152.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3.jpg"/>
  <Relationship Id="rId3" Type="http://schemas.openxmlformats.org/officeDocument/2006/relationships/image" Target="../media/bottom154.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5.jpg"/>
  <Relationship Id="rId3" Type="http://schemas.openxmlformats.org/officeDocument/2006/relationships/image" Target="../media/bottom156.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7.jpg"/>
  <Relationship Id="rId3" Type="http://schemas.openxmlformats.org/officeDocument/2006/relationships/image" Target="../media/bottom158.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9.jpg"/>
  <Relationship Id="rId3" Type="http://schemas.openxmlformats.org/officeDocument/2006/relationships/image" Target="../media/bottom160.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1.jpg"/>
  <Relationship Id="rId3" Type="http://schemas.openxmlformats.org/officeDocument/2006/relationships/image" Target="../media/bottom162.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3.jpg"/>
  <Relationship Id="rId3" Type="http://schemas.openxmlformats.org/officeDocument/2006/relationships/image" Target="../media/bottom164.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5.jpg"/>
  <Relationship Id="rId3" Type="http://schemas.openxmlformats.org/officeDocument/2006/relationships/image" Target="../media/bottom166.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jpg"/>
  <Relationship Id="rId3" Type="http://schemas.openxmlformats.org/officeDocument/2006/relationships/image" Target="../media/bottom15.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67.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8.jpg"/>
  <Relationship Id="rId3" Type="http://schemas.openxmlformats.org/officeDocument/2006/relationships/image" Target="../media/bottom169.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0.jpg"/>
  <Relationship Id="rId3" Type="http://schemas.openxmlformats.org/officeDocument/2006/relationships/image" Target="../media/bottom171.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2.jpg"/>
  <Relationship Id="rId3" Type="http://schemas.openxmlformats.org/officeDocument/2006/relationships/image" Target="../media/bottom173.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4.jpg"/>
  <Relationship Id="rId3" Type="http://schemas.openxmlformats.org/officeDocument/2006/relationships/image" Target="../media/bottom175.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6.jpg"/>
  <Relationship Id="rId3" Type="http://schemas.openxmlformats.org/officeDocument/2006/relationships/image" Target="../media/bottom177.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8.jpg"/>
  <Relationship Id="rId3" Type="http://schemas.openxmlformats.org/officeDocument/2006/relationships/image" Target="../media/bottom179.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0.jpg"/>
  <Relationship Id="rId3" Type="http://schemas.openxmlformats.org/officeDocument/2006/relationships/image" Target="../media/bottom181.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2.jpg"/>
  <Relationship Id="rId3" Type="http://schemas.openxmlformats.org/officeDocument/2006/relationships/image" Target="../media/bottom183.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4.jpg"/>
  <Relationship Id="rId3" Type="http://schemas.openxmlformats.org/officeDocument/2006/relationships/image" Target="../media/bottom18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Missa Corpus Christi
07/06/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___te elei_son
Chris______te eleison
Chris______te eleison
Ôoooo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ternamente assim.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ma de cristo, santificai-nos
Am7
Corpo de cristo, salvai-nos
Sangue de cristo, inebriai-nos
Água do lado de cristo, lavai-nos
Paixão de cristo,confortai-nos
Ó bom Jesus, ouvi-nos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te
Laudamos te, domine
Adoramus te
Laudamos te, domine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vossas chagas, escondei-nos
Am7
Do inimigo, defendei-nos
Não permitais que
nos separemos de vós
Na hora da nossa morte, chamai-nos
Para louvar-vos com vossos santos
Pela eternidad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te
Laudamos te, domine
Adoramus te
Laudamos te, domine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por ti Jesus, quero me consumir
Como vela que queima
no altar, me consumir de amor
Só em ti Jesus, quero me derramar
Como rio se entrega
ao mar, me derramar de amor
Pois tu és o meu amparo
o meu refúgio]]></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s alegria de minh´alma
Só em ti repousa a minha esperança
Não vacilarei e mesmo na dor
Quero seguir até o fim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da morte, vencedor
Verdadeiro fi_lho de Deus!
Aqui estou, perdoa___m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 D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iemos de tantos lugares,
Mas em Ti nós nos tornamos um.
Um só corpo, um só povo e milhares
De pessoas com algo em comum!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r de Deus é vencer cada dia
Cada luta sem desanimar.
É encontrar com Jesus e Maria,
Nesta casa e família: um lar!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os teus filhos,
Mãe Aparecida! Sob o Teu manto
está nossas vidas,
com alegria queremos clamar:
Cuida de nós, Mãe
querida – 2x - (cuida
de nós Mãe querida)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nfiantes em Sua Providência
Colocamos diante do altar:
Nossa vida, trabalho e vivência
Pois Deus sempre provê e proverá!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regrinos da fé e da esperança
Caminhamos em rumo da Luz.
Aumentai em nós a confiança
Pra fazer tua vontade Jesus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anta luta, conquista e vitória
Quanta dor, quanta perda e saudade.
Quanta gente fazemos memória,
Fazem parte da nossa história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da um com seus dons,
com seu jeito e idade
Cultura ou maneira de ser.
Fez nascer nossas comunidades
E as mantém vivas,
sempre a crescer!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____rie elei_son
Ky_ri_____e eleison
Ky____ri__e eleison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os teus filhos,
Mãe Aparecida! Sob o Teu manto
está nossas vidas,
com alegria queremos clamar:
Cuida de nós, Mãe
querida – 2x - (cuida
de nós Mãe querid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E paz na terra aos
homens por Ele amados.
Senhor Deus, Rei dos
céus, Deus Pai todo poderoso:
Nós vos louva...mos,
Nós vos bendize...mos,
Nós vos adora...m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à direita do Pai,
Tende piedade de nó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or;
Só vós, o Altíssimo,
Jesus Cristo;
Com o Espírito Santo,
Na glória de Deus Pai. Amém!
Na glória de Deus Pai. Amém!
Na glória de Deus Pai. Amé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glória de Deus Pai. Amé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fica o Senhor, Jerusalém;
celebra teu Deus, ó Sião!
Glorifica o Senhor, Jerusalém;
celebra teu Deus, ó Siã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fica o Senhor, Jerusalém!
Ó Sião, canta louvores
ao teu Deus!
Pois reforçou com
segurança as tuas portas,
e os teus filhos em
teu seio abençoou.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paz em teus limites garantiu
e te dá como alimento
a flor do trigo.
Ele envia suas ordens para a terra,
e a palavra que ele diz corre veloz.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uncia a Jacó sua palavra,
seus preceitos e suas leis a Israel.
Nenhum povo recebeu tanto carinho,
a nenhum outro revelou
os seus preceito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rra, exulta de alegria
Louva teu pastor e guia
Com teus hinos, tua voz!
Com teus hinos, tua voz!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anto possas, tanto ouses
Em louvá-lo não repouses
Sempre excede o teu louvor!
Sempre excede o teu louvo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je a igreja te convida
Ao pão vivo que dá vida
Vem com ela celebrar!
Vem com ela celebra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e pão, que o mundo creia!
Por Jesus, na santa Ceia
Foi entregue aos que escolheu
Foi entregue aos que escolhe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amor nos atingiu
e nos trouxe até aqui
Que alegria é te encontrar
Dentro, em nossos corações,
vida nova há de surgir
O amor de deus nos faz cantar
O senhor nos escolheu,
e a promessa se cumpri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sso júbilo cantemos
Nosso amor manifestemos
Pois transborda o coração!
Pois transborda o coraçã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ão solene a festa, o dia
Que na santa Eucaristia
Nos recorda a instituição!
Nos recorda a instituiçã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vo Rei e nova mesa
Nova Páscoa e realeza
Foi-se a Páscoa dos Judeus
Foi-se a Páscoa dos Judeu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ra sombra o antigo povo
O que é velho cede ao novo
Foge a noite, chega a luz
Foge a noite, chega a luz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que o Cristo fez na ceia
Manda à Igreja que o rodeia
Repetí-lo até voltar
Repetí-lo até volta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u preceito conhecemos
Pão e vinho consagremos
Para nossa salvação
Para nossa salvação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z-se carne o pão de trigo
Faz-se sangue o vinho amigo
Deve-o crer todo cristão
Deve-o crer todo cristão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não Vês nem compreendes
Gosto e vista tu transcendes
Elevado pela fé
Elevado pela fé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ão e vinho, eis que o vemos
Mas ao Cristo é que nós temos
Em tão ínfimos sinais
Em tão ínfimos sinai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imento verdadeiro
Permanece o Cristo inteiro
Quer no vinho, quer no pão
Quer no vinho, quer no pã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nos envolveu com sua glória
Exultem de alegria,
todos que o adoram
Pois o nosso canto é de vitória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por todos recebido
Não em parte ou dividido
Pois inteiro é que se dá!
Pois inteiro é que se dá!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m ou mil comungam dele
Tanto este quanto aquele
Multiplica-se o Senhor
Multiplica-se o Senho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á-se ao bom como ao perverso
Mas o efeito é bem diverso
Vida e morte traz em si
Vida e morte traz em si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nsa bem: igual comida
Se ao que é bom enche de vida
Traz a morte para o mau
Traz a morte para o mau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a hóstia dividida
Quem hesita, quem duvida?
Como é toda o autor da vida
A partícula também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não é atingido
O sinal que é partido
Mas não é diminuído
Nem se muda o que contém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pão que os anjos comem
Transformado em pão do homem
Só os filhos o consomem
Não será lançado aos cã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sinal prefigurado
Por Abraão foi imolado
No cordeiro aos pais foi dado
No deserto foi maná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om pastor, pão da verdade
Piedade, ó Jesus, piedade
Conservai-nos na unidade
Extingui nossa orfandade
Transportai-nos para o Pai!
Transportai-nos para o Pai!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s mortais dando comida
Dais também o pão da vida
Que a família assim nutrida
Seja um dia reunida
Aos convivas lá do céu!
Aos convivas lá do cé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a igreja reunida
em torno do altar
Nós glorificamos o seu nome
Fonte de amor que restitui
a humanidade
Nós glorificamos o nome de jesu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leluia, aleluia! (2x)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ouvir o que o
senhor irá falar
Tua palavra vai minha
vida transformar
Luz para o meu caminho
verdade e vida!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leluia, aleluia! (2x)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os na terra e o
coração além deste céu,
E a semente que brota
é um germe de eternidade.
Vai brotando, crescendo, esperando.
É a vida que vem despontar.
e este trigo maduro,
a colheita o recolherá.]]></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r em tuas mãos,
ó Pai, e a vida ofertar.
No pão e no vinho
a Ti, o céu se abrirá.
Estar em tuas mãos,
Senhor, e a vida entregar.
A minha oblação em ti se perderá,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rutificarááááááaaáá,
Frutificarááá, Fru--ti-fi-ca-----rááááááaaáá,
Frutificarááá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 videira a flor não
restará, passará
E o fruto da terra
surgirá, brotará
Pela força do vento, da chuva
e do sol que traz vida e calor
Cada dia, crescendo
e aprendendo a recomeç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2X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ly, Ho...ly
holy,Lord, God of Hosts,
Ho...ly Ho...ly
holy,Lord, God of Host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aven and earth are full,
are full of your glory
Hosana, Hosana
In Excel....cis
Hosana, Hosana
In Excel....ci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__to, San__to
Santo é o Senhor
San__to, San__to
Santo é o Senho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to o que vem
Em nome do Senhor
Hosana, Hosana
in excel...cis
Hosana, Hosana
in excel...ci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__to, San__to
Santo é o Senhor
San__to, San__to
Santo é o Senho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é o Senhor
Santo é o Senho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Te deixaste ferir
Do Teu sangue vem a paz!
Aqui estou, perdoa___m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Cordeiro de Deus que tirais
O pecado do mundo tende piedade
Cordeiro de Deus que tirais
O pecado do mundo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_______z, dai-nos a paz
Dai-nos a vossa paz, dai-nos a paz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____rie elei_son
Ky_ri_____e eleison
Ky____ri__e eleison
Ôoooo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_______z, dai-nos a paz
Dai-nos a vossa paz, dai-nos a paz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s ajoelhamos diante
de Ti, ó Sangue Misericordioso/
do Cristo,
Cuja a redenção nos
traz a graça da salvação
Formado no seio virginal
da Divina Mãe,
Pela intervenção]]></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ilagrosa do Todo Poderoso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le estabelece um novo testamento
Que nos assegura/ a
herança do céu.
Ele é a fonte de onde
flui toda a virtude
Dos sacramentos que chegam até nós
Pra nos aliviar de nossas fraqueza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e Sangue é como um largo rio,
Como um largo rio de
águas vermelhas,
Cujas ondas impetuosas
derramando-se da cruz
Molham e fecundam a nossa terra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antigo pecado, então
se apagou/ inteiramente
E o velho fermento
do mal foi destruído.
E que frutos maravilhosos,
em suas margens mantêm.
É este Sangue espalhado
que traz o perdão aos culpado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É Ele que dá aos
mártires a coragem,
É Ele que conserva
nas virgens/ sem defeito
A pureza de suas vidas!
Ardente, Ele comunica
o fervor às almas dos justo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eneroso, Ele oferece
a todos a santidade como recompensa.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e Sangue é como um largo rio,
Como um largo rio de
águas vermelhas,
Cujas ondas impetuosas
derramando-se da cruz
Molham e fecundam a nossa terra (2x)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Cristo, elevado na cruz
És amigo do pe____cador!
Aqui estou, perdoa___me!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dução: Solo do teclado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abrir meus olhos no altar
Vi o cálice sagrado
com o sangue de jesus
e de dentro desse mesmo
cálice subia
Majestosa a eucaristia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ua presença eu me sinto
um mendigo sentado
à me..sa de um rei
e sem ter como pagar
tamanha re..feição
só posso dar-te eterna gratidão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álice e a hóstia eram um
meu desejo também
era com eles ser um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r um só coração, meu Senhor!
o mesmo sangue nas veias, Senhor!
(Tua carne em minha carne, Senhor).
(o Teu sangue em meu
sangue, Senhor).
e estando unido a Ti,
esquecer-me de mim,
concedei que eu fiqu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ternamente assim.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ua presença eu me sinto
um mendigo sentado
à me..sa de um rei
e sem ter como pagar
tamanha re..feição
só posso dar-Te eterna gratidão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álice e a hóstia eram um
meu desejo também
era com eles ser um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r um só coração, meu Senhor!
o mesmo sangue nas veias, Senhor!
(Tua carne em minha carne, Senhor).
(o Teu sangue em meu
sangue, Senhor).
e estando unido a Ti,
esquecer-me de mim,
concedei que eu fique]]></a:t>
            </a:r>
          </a:p>
        </p:txBody>
      </p:sp>
    </p:spTree>
  </p:cSld>
  <p:clrMapOvr>
    <a:masterClrMapping/>
  </p:clrMapOvr>
</p:sld>
</file>

<file path=ppt/theme/theme1.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2026-06-05T21:18:29Z</dcterms:created>
  <dcterms:modified xsi:type="dcterms:W3CDTF">2026-06-05T21:18:29Z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