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presProps" Target="presProps.xml"/>
  <Relationship Id="rId65" Type="http://schemas.openxmlformats.org/officeDocument/2006/relationships/viewProps" Target="viewProps.xml"/>
  <Relationship Id="rId6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6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4o Domingo de Páscoa
07/05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tende piedade
de nós pois pecamos contra Vós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Em7, D, C9, G, Am7, D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
Para as águas repousantes
me encaminha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
Para as águas repousantes
me encaminha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o pastor
que me conduz;
não me falta coisa alguma.
Pelos prados e campinas verdejantes
ele me leva a descansar.
Para as águas repousantes
me encaminha,
e restaura as minhas forças.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le me guia no caminho
mais seguro,
pela honra do seu nome.
Mesmo que eu passe
pelo vale tenebroso,
nenhum mal eu temerei;
estais comigo com bastão
e com cajado;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s me dão a segurança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Preparais à minha
frente uma mesa,
bem à vista do inimigo,
e com óleo vós ungis
minha cabeça;
o meu cálice transborda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Felicidade e todo
bem hão de seguir-me
por toda a minha vida;
e, na casa do Senhor, habitarei
pelos tempos infinitos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procissão vão o pão e o vinho
Acompanhados de nossa devoção
Pois simbolizam aquilo
que ofertamos:
Nossa vida e o nosso coração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celebrar nossa páscoa
e ao vos trazer nossa oferta
Fazei de nós, ó Deus
de amor, imitadores do Redentor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nossa Igreja que é mãe deseja
que a consciência
do gesto de ofertar
Se atualize durante toda a vida
como o Cristo se imola sobre o alta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celebrar nossa páscoa
e ao vos trazer nossa oferta
Fazei de nós, ó Deus
de amor, imitadores do Redentor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entre todas foi a escolhida
foste tu Maria a serva preferida.
Mãe do meu Senhor,
mãe do meu salvador.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caristia é sacrifício
aquele mesmo que Cristo ofereceu
O mundo e homem serão reconduzidos
para a nova aliança com seu Deus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celebrar nossa páscoa
e ao vos trazer nossa oferta
Fazei de nós, ó Deus
de amor, imitadores do Redentor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ão e o vinho serão em breve
O corpo e o sangue
do Cristo Salvador
Tal alimento nos une num só corpo
Para a glória de Deus em seu louvor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celebrar nossa páscoa
e ao vos trazer nossa oferta
Fazei de nós, ó Deus
de amor, imitadores do Redento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1. Os Céus e a Terra
proclamam a Vossa glória.
Hosana nas alturas!
Hosana nas alturas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Bendito é Aquele
que vem em nome do Senhor!
Hosana nas alturas!
Hosana nas alturas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Maria, cheia de graça e consolo,
venha caminhar com teu povo.
Nossa mãe sempre será.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tes da morte e ressurreição
de Jesus, Ele, na Ceia,
quis se entregar: deu-se
em comida e bebida pra nos salvar.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E quando amanhecer,
o dia eterno, a plena
visão, ressurgiremos por crer,
nesta vida escondida no pão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lembrarmos a morte,
a cruz do Senhor, nós
repetimos, como Ele fez:
gestos, palavras, até
que volte outra vez.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banquete alimenta
o amor dos irmãos,
e nos prepara a glória
do céu: Ele é
a força na caminhada pra Deus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Pão vivo mandado
a nós por Deus Pai!
Quem o recebe, não morrerá: no
último dia vai ressurgir, viverá.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 está vivo,
ressuscitou para nós!
Esta verdade vai anunciar,
a toda terra,
com alegria a cantar.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entre todas foi a escolhida
foste tu Maria a serva preferida.
Mãe do meu Senhor,
mãe do meu salvador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oga pelos pecadores desta Terra
roga pelo povo que
em seu Deus espera.
Mãe do meu Senhor,
mãe do meu salvador.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Maria, cheia de graça e consolo,
venha caminhar com teu povo.
Nossa mãe sempre será.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oga pelos pecadores desta Terra
roga pelo povo que
em seu Deus espera.
Mãe do meu Senhor,
mãe do meu salvador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Mas confiamos em Vossa
misericór dia,
nos arrependemos e nos entregamos
Ao Vosso Infinito Amor!
Mas confiamos em Vossa
misericór dia,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arrependemos e nos entregamos
Ao Vosso Infinito Amor!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2026-06-11T20:23:09Z</dcterms:created>
  <dcterms:modified xsi:type="dcterms:W3CDTF">2026-06-11T20:23:09Z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