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6.jpg"/>
  <Relationship Id="rId3" Type="http://schemas.openxmlformats.org/officeDocument/2006/relationships/image" Target="../media/bottom137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8.jpg"/>
  <Relationship Id="rId3" Type="http://schemas.openxmlformats.org/officeDocument/2006/relationships/image" Target="../media/bottom139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6o Domingo da Páscoa
14/05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e Pai nós vos louvamos,
Adoramos, bendizemos.
Damos glória ao vosso nome,
Vossos dons agradecemos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nosso Jesus Cristo
Unigênito do Pai.
Vós de Deus, Cordeiro Santo,
Nossas culpas perdoai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junto do Pai,
Como nosso intercessor,
Acolhei nossos pedidos,
Atendei nosso clamor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BIS)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, somente, sois o Santo,
O Altíssimo, o Senhor.
Com o Espírito Divino
De Deus Pai no esplendo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.ho...ria, glória
a Deus no céu e paz na Terra (4X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clamai o Senhor Deus,
ó terra inteira
Aclamai o Senhor Deus,
ó terra inteira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clamai o Senhor
Deus, ó terra inteira,
cantai salmos a seu nome glorioso,
dai a Deus a mais sublime
louvação!
Dizei a Deus: 'Como
são grandes vossas obras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Toda a terra vos
adore com respeito
e proclame o louvor de vosso nome!'
Vinde ver todas as obras do Senhor:
seus prodígios estupendos
entre os homens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mar ele mudou em terra firme,
e passaram pelo rio a pé enxuto.
Exultemos de alegria no Senhor!
Ele domina para sempre com poder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Todos vós que a
Deus temeis, vinde escutar:
vou contar-vos todo
bem que ele me fez!
Bendito seja o Senhor
Deus que me escutou,
não rejeitou minha
oração e meu clamor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em afastou longe de mim o seu amor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Aleluia, Aleluia, Aleluia, Aleluia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rso
Alguém do povo exclama:
“Como é grande, Óh Senhor!
Quem te gerou e alimentou."
Jesus responde ; “Óh! Mulher,
Pra mim é feliz, que
soube ouvir a voz de
Deus e tudo guardou"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Aleluia, Aleluia, Aleluia, Aleluia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cumprir o seu plano de amor,
Deus escolheu uma jovem
pura e singela
Nossa mãe Maria, mãe de Deus.
Nossa mãe Maria, mãe de Deus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osé o carpinteiro,
homem justo e fiel,
Ouviu a voz do Pai
e acolheu a mãe de Deus
Protegendo e educando o menino Deus.
Protegendo e educando
o menino Deus, de amor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 te ofertamos
a nossa fa?mília que
nasce neste altar
Vem e ensina o Teu amor vivenci?ar
Para sermos como a
Tua Sagrada Família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..ly, Ho...ly
holy,Lord, God of Hosts,
Ho...ly Ho...ly
holy,Lord, God of Hosts,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eaven and earth are full,
are full of your glory
Hosana, Hosana
In Excel....cis
Hosana, Hosana
In Excel....cis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in excel...cis
Hosana, Hosana
in excel...cis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solo intro) (20 -
22 - 23 - 22 - 10 - 22)
(20 - 22 - 23 - 22 - 20 - 32)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dedilhado)
A primeira que comungou
foi a Virgem Maria
A primeira que recebeu
Jesus no coração
A primeira que anunciou
foi a Virgem Maria
E gerou na fé o Profeta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de Isabel nasceu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batida)
Foi por ela que aconteceu
a primeira adoração
E quando os magos a
encontraram houve a
primeira grande exposiçã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primeira que anunciou
foi a Virgem Maria (foi Maria...)
A primeira que recebeu
Jesus no coração
Foi por ela que aconteceu
a primeira adoração (ôôôu)
E quando os magos a
encontraram houve a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grande exposiçã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treze de maio na cova da íria
No céu aparece a Virgem Maria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, ave, ave Maria
Ave, ave, ave Maria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á três pastorinhos cercada de luz
Visita a Maria, mãe de Jesus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A mãe vem pedir constante oração
Pois só de Jesus nos
vem a salvação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Da agreste azinheira a Virgem falou
E aos três a senhora
tranquilos deixou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Então da Senhora o nome indagaram
Do céu a mãe terna
bem claro escutaram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Se o mundo quiserdes
da guerra livrar
Fazei penitência de tanto pecar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A fim de alcançarem
da guerra o findar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Com estes cuidados a mãe amorosa
Do céu vem os filhos
salvar carinhosa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(** - dois toques p/ baixo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2026-08-05T01:50:49Z</dcterms:created>
  <dcterms:modified xsi:type="dcterms:W3CDTF">2026-08-05T01:50:49Z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