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presProps" Target="presProps.xml"/>
  <Relationship Id="rId59" Type="http://schemas.openxmlformats.org/officeDocument/2006/relationships/viewProps" Target="viewProps.xml"/>
  <Relationship Id="rId6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62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66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71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84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9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.jpg"/>
  <Relationship Id="rId3" Type="http://schemas.openxmlformats.org/officeDocument/2006/relationships/image" Target="../media/bottom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4o Domingo da Quaresma
19/03/2023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Cristo piedade,
Cristo piedade,
Cristo piedade, piedade de nós.(2x)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Hoje se a vida é tão ferida,
deve-se a culpa a indiferença
dos cristãos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Senhor piedade,
Senhor piedade,
Senhor piedade, piedade de nós.(2x)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o pastor que me conduz:
Felicidade e todo bem
hão de seguir-me!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o pastor que me conduz:
Felicidade e todo bem
hão de seguir-me!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O Senhor é o pastor
que me conduz;
não me falta coisa alguma.
Pelos prados e campinas verdejantes
ele me leva a descansar.
Para as águas repousantes
me encaminha,
e restaura as minhas forças.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Ele me guia no caminho
mais seguro,
pela honra do seu nome.
Mesmo que eu passe
pelo vale tenebroso,
nenhum mal eu temerei;
estais comigo com bastão
e com cajado;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les me dão a segurança!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Preparais à minha
frente uma mesa,
bem à vista do inimigo,
e com óleo vós ungis
minha cabeça;
o meu cálice transborda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Felicidade e todo
bem hão de seguir-me
por toda a minha vida;
e, na casa do Senhor, habitarei
pelos tempos infinitos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como a chuva que
lava, é como o fogo que arrasa
Tua palavra é assim
Não passa por mim
sem deixar um sinal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ho medo de não responder
De fingir que não escutei
Tenho medo de ouvir Teu chamado
Virar do outro lado
e fingir que não sei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como a chuva que
lava, é como o fogo que arrasa
Tua palavra é assim
Não passa por mim
sem deixar um sinal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ho medo de não perceber
De não ver o teu amor passar
Tenho medo de estar
distraído, magoado, ferido
E então me fechar.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como a chuva que
lava, é como fogo que arrasa
Tua palavra é assim
Não passa por mim
sem deixar um sinal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ho medo de estar a gritar
E negar o meu coração
Tenho medo de Cristo
que passa, oferece uma graça
E eu digo que nao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imeira Parte 2x:
Venho senhor minha
vida oferecer, como
oferta de amor e sacrifício
Quero a minha vida
a ti entregar como
oferta viva em teu altar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amor nos atingiu
e nos trouxe até aqui
Que alegria é te encontrar
Dentro, em nossos corações,
vida nova há de surgir
O amor de deus nos faz cantar
O senhor nos escolheu,
e a promessa se cumpriu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o 2x:
Pois pra te adorar
Foi que eu nasci
Cumpra em mim
O teu querer
Faça o que está em teu coração
E que a cada dia eu
queira mais e mais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ao teu lado senhor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que a cada dia eu
queira mais e mais
estar ao teu lado senhor
Estar ao teu lado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ao teu lado senhor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Santo,
o Senhor é Santo, o Senhor é Santo
O Senhor é nosso Deus,
o Senhor é nosso Pai
Que Seu reino de Amor
se estenda sobre a terra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Santo,o
Senhor é Santo, o Senhor é Santo
Bendito o que vem em nome do Senhor
Bendito o que vem em nome do Senhor
Hosana, Hosana, Hosaaaaana. (2x)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 mundo
Tende piedade, piedade de nós
Cordeiro de Deus que
tirais o pecado do mundo
Tende piedade, piedade de nós
Cordeiro de Deus que
tirais o pecado do mundo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z, a vossa paz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nos envolveu com sua glória
Exultem de alegria,
todos que o adoram
Pois o nosso canto é de vitória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Presença meu Senhor posso notar
vejo as pegadas que
deixaste em nosso altar
Onde em mistério tu
te mostras sem que
os olhos possam ver
mas o percebe o coração
que sabe crer.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er que o altar é
o lugar da comunhão
onde humano e divino
dão-se às mãos
e os sabores dessa
terra se misturam aos do céu
frutos da vida que
nos mostram quem tu és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 adorarei Senhor de todo coração
Te louvarei , te bendirei
Te glorificarei Senhor
e enquanto espero tua
volta eu volto aqui
te receber em mim eterniza
a minha vida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presença meu Senhor
posso sentir
vejo as pegadas que
deixaste em meu jardim
onde as belezas desta
terra prenunciam as do céu
só pode ver o coração
que sabe crer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er que o eterno neste
tempo já se faz
e a vida humana neste
altar é muito mais
nele antecipa-se à
chegada de quem nunca se ausentou
pois a saudade é uma forma de ficar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ubra-me com seu manto de amor
Guarda-me na paz desse olhar
Cura-me as feridas
e a dor me faz suportar
Que as pedras do meu caminho
Meus pés suportem pisar
Mesmo ferido de espinhos
Me ajude a passar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ficaram mágoas em mim
Mãe, tira do meu coração
E aqueles que eu fiz sofrer
Peço perdão
Cm6
Se eu curvar meu corpo na dor
Me alivia o peso da cruz
Interceda por mim, minha mãe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a igreja reunida
em torno do altar
Nós glorificamos o seu nome
Fonte de amor que restitui
a humanidade
Nós glorificamos o nome de jesus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Junto a jesus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sa senhora, me dê a mão
Cuida do meu coração
Da minha vida, do meu destino
Nossa senhora, me dê a mão
Cuida do meu coração
Da minha vida, do meu destino
Do meu caminho, cuida de mim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mpre que meu pranto rolar
Ponha sobre mim suas mãos
Aumenta minha Fé e
acalma meu coração
Grande é a procissão a pedir
A misericórdia e o perdão
A cura do corpo e pra alma
A salvação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bres pecadores ó mãe
Tão necessitados de vós
Santa mãe, de deus
tem piedade... de nós
Cm6
De joelhos a vossos pés
Estendei à nós vossas mãos
Rogai por nós vossos filhos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us irmãos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sa senhora, me dê a mão
Cuida do meu coração
Da minha vida, do meu destino
Nossa senhora, me dê a mão
Cuida do meu coração
Da minha vida, do meu destino
Do meu caminho, cuida de mim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Pelos pecados, erros passados,
por divisões na tua
igreja ó Jesus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Senhor piedade,
Senhor piedade,
Senhor piedade, piedade de nós.(2x)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Quem não te aceita,
que te rejeita,
pode não crer por
ver cristãos que vivem mal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0">
  <a:themeElements>
    <a:clrScheme name="Theme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2026-06-11T20:22:32Z</dcterms:created>
  <dcterms:modified xsi:type="dcterms:W3CDTF">2026-06-11T20:22:32Z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