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476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8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7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9º Domingo Comum
19/10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senhor é que me
vem o meu socorro,
Do senhor que fez o
céu e fez a terra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eu levanto os meus
olhos para os montes:
De onde pode vir o meu socorro?
&#39;do senhor é que
me vem o meu socorro,
Do senhor que fez o
céu e fez a terra!&#39;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le não deixa tropeçarem
os meus pés,
E não dorme quem te
guarda e te vigia.
Oh! não! ele não
dorme nem cochila,
Aquele que é o guarda de israel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o teu
guarda, o teu vigia,
É uma sombra protetora
à tua direita.
Não vai ferir-te o
sol durante o dia,
Nem a lua através de toda a noite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o senhor te guardará
de todo o mal,
Ele mesmo vai cuidar da tua vida!
Deus te guarda na partida
e na chegada.
Ele te guarda desde
agora e para sempre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 tirais
O pecado do mundo, tende piedade
Cordeiro de Deus que tirais
O pecado do mundo tende piedade
Cordeiro de Deus que tirais
O pecado do mundo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_______z, dai-nos a paz
Dai-nos a vossa paz, dai-nos a paz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Senhor quando te vejo
no Sacramento da Comunhão
Sinto o Céu se abrir
e uma luz a me atingir
Esfriando minha cabeça
e esquentando o meu coração
Senhor, graças e louvores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jam dados a todo o momento!
Quero Te louvar na
dor, na alegria e no sofrimento
E se em meio à tribulação,
eu me esquecer de ti
Ilumina minhas trevas com tua lu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Chego muitas vezes
em tua casa meu Senhor
Triste, abatido, precisando de amor
Mas depois da Comunhão,
Tua casa é meu coração
Então sinto o Céu, dentro de mim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ão comungo porque
mereço, isso eu sei, ó meu Senhor!
Comungo, pois preciso de Ti
Quando faltei à missa,
eu fugia de mim e de Ti
Mas agora eu voltei,
por favor, aceita-me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Jesu_____S fonte de
misericórdia que jorra do templo
Jesus, o filho da rainha!
Jesus, rosto divino do homem
Jesus, rosto humano de Deus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vida de minh´alma
F7M/C
Presença e paz profunda
Inigualável comunhão
Meu tudo meu mestre
Te das a mim tão pobre,
incomparável gratidão
O que fazer ó senhor?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m)
Se não amar-te
Perdidamente, sem reservas!
E na minha fraqueza me dar inteiro
E ser pra sempre um servo teu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tua vozzzzzz me acalma
Só o teu amor me sacia
Doce chaaaaaaaama,
ardente que consome
tudo que tenho e sou
No seu infinito amo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2026-08-04T08:16:33Z</dcterms:created>
  <dcterms:modified xsi:type="dcterms:W3CDTF">2026-08-04T08:16:33Z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