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presProps" Target="presProps.xml"/>
  <Relationship Id="rId59" Type="http://schemas.openxmlformats.org/officeDocument/2006/relationships/viewProps" Target="viewProps.xml"/>
  <Relationship Id="rId6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20813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9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6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61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68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83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2º Domingo Comum
10/11/2018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Cristo tem piedade
cristo tem piedade
de nós compadece-te
cristo tem piedade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ze, ó minha alma ao Senhor.
Bendirei ao Senhor toda a vida!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 Senhor é fiel para sempre,
faz justiça aos que são oprimidos;
ele dá alimento aos famintos,
é o Senhor quem liberta os cativos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O Senhor abre os olhos aos cegos,
o Senhor faz erguer-se o caído,
o Senhor ama aquele que é justo,
é o Senhor quem protege
o estrangeiro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Ele ampara a viúva e o órfão,
mas confunde os caminhos dos maus.
O Senhor reinará para sempre!
Ó Sião, o teu Deus reinará.
para sempre e por todos os séculos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.
Aleluia, aleluia,
Cristo é meu Rei..ei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 .
Aleluia, aleluia,
Cristo é meu Rei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para amar
Pra perdoar e sentir
Para chorar e sorrir
Ao me criar Tu me deste
Um coração pra sonhar
Inquieto e sempre a bater
Ansioso por entender
As coisas que Tu dissest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Eis-me aqui Senhor!
Eis-me aqui Senhor!
Pra fazer Tua Vontade
pra viver do Teu Amor
Pra fazer Tua Vontade
pra viver do Teu amor
Eis-me aqui Senhor!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que eu venho te dar
Eis o que eu ponho no altar
Toma Senhor que ele é teu
Meu coração não é meu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que o meu coração
Seja tão cheio de paz
Que não se sinta capaz
De sentir ódio ou rancor
Quero que a minha oração
Possa me amadurecer
Leve-me a compreender
As consequências do amor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o Pastor que me conduz
Por caminhos nunca vistos me enviou
Sou chamado a ser fermento sal e luz
E por isso respondi: aqui estou!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O Pão do Céu, És Tu Jesus.
Via de amor, nos transformas em Ti.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Não, Tu não deixaste
fria a terra,
Tu permaneceste entre nós
Nos alimenta de Ti
És o Pão da Vida,
Inflamas com o Teu amor
Toda a Humanidade.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Sim, trouxeste o
céu sobre esta terra,
Tu permaneceste entre nós,
E nos leva contigo
Onde estaremos junto a Ti
Toda a Eternidade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Não, a morte não
pode nos causar medo,
Tu permaneceste entre nós,
E quem vive de Ti
Vive para sempre
Deus entre nós, Deus para nós
Deus em meio a nós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que era sim para a vida
Um coração que era
sim para o irmão.
Um coração que era sim para Deus
Reino de Deus renovando este chão!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lhos abertos pra sede do povo
Passo bem firme que o medo desterra.
Mãos estendidas que
os tronos renegam.
Reino de Deus que renova esta terra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ça-se, ó Pai, vossa
plena vontade:
Que os nossos passos
se tornem memória
Do amor fiel que Maria gerou:
Reino de Deus atuando na História!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e pôs em minha boca uma canção
Me ungiu como profeta e trovador
Da história e da vida do meu povo
E por isso respondi: aqui estou!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nho a minha confiança no Senhor
Da esperança sou chamado
a ser sinal
Seu ouvido se inclinou ao meu clamor
E por isso respondi: aqui estou!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2026-04-26T08:24:18Z</dcterms:created>
  <dcterms:modified xsi:type="dcterms:W3CDTF">2026-04-26T08:24:18Z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