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presProps" Target="presProps.xml"/>
  <Relationship Id="rId93" Type="http://schemas.openxmlformats.org/officeDocument/2006/relationships/viewProps" Target="viewProps.xml"/>
  <Relationship Id="rId9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62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jpg"/>
  <Relationship Id="rId3" Type="http://schemas.openxmlformats.org/officeDocument/2006/relationships/image" Target="../media/bottom17.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jpg"/>
  <Relationship Id="rId3" Type="http://schemas.openxmlformats.org/officeDocument/2006/relationships/image" Target="../media/bottom19.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jpg"/>
  <Relationship Id="rId3" Type="http://schemas.openxmlformats.org/officeDocument/2006/relationships/image" Target="../media/bottom21.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22.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jpg"/>
  <Relationship Id="rId3" Type="http://schemas.openxmlformats.org/officeDocument/2006/relationships/image" Target="../media/bottom32.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jpg"/>
  <Relationship Id="rId3" Type="http://schemas.openxmlformats.org/officeDocument/2006/relationships/image" Target="../media/bottom34.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35.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46.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jpg"/>
  <Relationship Id="rId3" Type="http://schemas.openxmlformats.org/officeDocument/2006/relationships/image" Target="../media/bottom50.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51.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58.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jpg"/>
  <Relationship Id="rId3" Type="http://schemas.openxmlformats.org/officeDocument/2006/relationships/image" Target="../media/bottom60.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jpg"/>
  <Relationship Id="rId3" Type="http://schemas.openxmlformats.org/officeDocument/2006/relationships/image" Target="../media/bottom62.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jpg"/>
  <Relationship Id="rId3" Type="http://schemas.openxmlformats.org/officeDocument/2006/relationships/image" Target="../media/bottom64.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65.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6.jpg"/>
  <Relationship Id="rId3" Type="http://schemas.openxmlformats.org/officeDocument/2006/relationships/image" Target="../media/bottom67.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8.jpg"/>
  <Relationship Id="rId3" Type="http://schemas.openxmlformats.org/officeDocument/2006/relationships/image" Target="../media/bottom69.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0.jpg"/>
  <Relationship Id="rId3" Type="http://schemas.openxmlformats.org/officeDocument/2006/relationships/image" Target="../media/bottom71.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2.jpg"/>
  <Relationship Id="rId3" Type="http://schemas.openxmlformats.org/officeDocument/2006/relationships/image" Target="../media/bottom73.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4.jpg"/>
  <Relationship Id="rId3" Type="http://schemas.openxmlformats.org/officeDocument/2006/relationships/image" Target="../media/bottom75.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6.jpg"/>
  <Relationship Id="rId3" Type="http://schemas.openxmlformats.org/officeDocument/2006/relationships/image" Target="../media/bottom77.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8.jpg"/>
  <Relationship Id="rId3" Type="http://schemas.openxmlformats.org/officeDocument/2006/relationships/image" Target="../media/bottom79.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0.jpg"/>
  <Relationship Id="rId3" Type="http://schemas.openxmlformats.org/officeDocument/2006/relationships/image" Target="../media/bottom81.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rdeiro82.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3.jpg"/>
  <Relationship Id="rId3" Type="http://schemas.openxmlformats.org/officeDocument/2006/relationships/image" Target="../media/bottom84.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87.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8.jpg"/>
  <Relationship Id="rId3" Type="http://schemas.openxmlformats.org/officeDocument/2006/relationships/image" Target="../media/bottom89.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0.jpg"/>
  <Relationship Id="rId3" Type="http://schemas.openxmlformats.org/officeDocument/2006/relationships/image" Target="../media/bottom91.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2.jpg"/>
  <Relationship Id="rId3" Type="http://schemas.openxmlformats.org/officeDocument/2006/relationships/image" Target="../media/bottom93.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4.jpg"/>
  <Relationship Id="rId3" Type="http://schemas.openxmlformats.org/officeDocument/2006/relationships/image" Target="../media/bottom95.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6.jpg"/>
  <Relationship Id="rId3" Type="http://schemas.openxmlformats.org/officeDocument/2006/relationships/image" Target="../media/bottom97.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8.jpg"/>
  <Relationship Id="rId3" Type="http://schemas.openxmlformats.org/officeDocument/2006/relationships/image" Target="../media/bottom99.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106.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9.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7.jpg"/>
  <Relationship Id="rId3" Type="http://schemas.openxmlformats.org/officeDocument/2006/relationships/image" Target="../media/bottom108.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9.jpg"/>
  <Relationship Id="rId3" Type="http://schemas.openxmlformats.org/officeDocument/2006/relationships/image" Target="../media/bottom110.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1.jpg"/>
  <Relationship Id="rId3" Type="http://schemas.openxmlformats.org/officeDocument/2006/relationships/image" Target="../media/bottom112.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3.jpg"/>
  <Relationship Id="rId3" Type="http://schemas.openxmlformats.org/officeDocument/2006/relationships/image" Target="../media/bottom114.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5.jpg"/>
  <Relationship Id="rId3" Type="http://schemas.openxmlformats.org/officeDocument/2006/relationships/image" Target="../media/bottom116.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1.jpg"/>
  <Relationship Id="rId3" Type="http://schemas.openxmlformats.org/officeDocument/2006/relationships/image" Target="../media/bottom122.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123.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4.jpg"/>
  <Relationship Id="rId3" Type="http://schemas.openxmlformats.org/officeDocument/2006/relationships/image" Target="../media/bottom125.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jpg"/>
  <Relationship Id="rId3" Type="http://schemas.openxmlformats.org/officeDocument/2006/relationships/image" Target="../media/bottom11.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6.jpg"/>
  <Relationship Id="rId3" Type="http://schemas.openxmlformats.org/officeDocument/2006/relationships/image" Target="../media/bottom127.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8.jpg"/>
  <Relationship Id="rId3" Type="http://schemas.openxmlformats.org/officeDocument/2006/relationships/image" Target="../media/bottom129.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0.jpg"/>
  <Relationship Id="rId3" Type="http://schemas.openxmlformats.org/officeDocument/2006/relationships/image" Target="../media/bottom131.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132.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3.jpg"/>
  <Relationship Id="rId3" Type="http://schemas.openxmlformats.org/officeDocument/2006/relationships/image" Target="../media/bottom134.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5.jpg"/>
  <Relationship Id="rId3" Type="http://schemas.openxmlformats.org/officeDocument/2006/relationships/image" Target="../media/bottom136.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7.jpg"/>
  <Relationship Id="rId3" Type="http://schemas.openxmlformats.org/officeDocument/2006/relationships/image" Target="../media/bottom138.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9.jpg"/>
  <Relationship Id="rId3" Type="http://schemas.openxmlformats.org/officeDocument/2006/relationships/image" Target="../media/bottom140.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1.jpg"/>
  <Relationship Id="rId3" Type="http://schemas.openxmlformats.org/officeDocument/2006/relationships/image" Target="../media/bottom142.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3.jpg"/>
  <Relationship Id="rId3" Type="http://schemas.openxmlformats.org/officeDocument/2006/relationships/image" Target="../media/bottom144.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jpg"/>
  <Relationship Id="rId3" Type="http://schemas.openxmlformats.org/officeDocument/2006/relationships/image" Target="../media/bottom13.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145.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6.jpg"/>
  <Relationship Id="rId3" Type="http://schemas.openxmlformats.org/officeDocument/2006/relationships/image" Target="../media/bottom147.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8.jpg"/>
  <Relationship Id="rId3" Type="http://schemas.openxmlformats.org/officeDocument/2006/relationships/image" Target="../media/bottom149.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0.jpg"/>
  <Relationship Id="rId3" Type="http://schemas.openxmlformats.org/officeDocument/2006/relationships/image" Target="../media/bottom151.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2.jpg"/>
  <Relationship Id="rId3" Type="http://schemas.openxmlformats.org/officeDocument/2006/relationships/image" Target="../media/bottom153.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4.jpg"/>
  <Relationship Id="rId3" Type="http://schemas.openxmlformats.org/officeDocument/2006/relationships/image" Target="../media/bottom155.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6.jpg"/>
  <Relationship Id="rId3" Type="http://schemas.openxmlformats.org/officeDocument/2006/relationships/image" Target="../media/bottom157.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8.jpg"/>
  <Relationship Id="rId3" Type="http://schemas.openxmlformats.org/officeDocument/2006/relationships/image" Target="../media/bottom159.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0.jpg"/>
  <Relationship Id="rId3" Type="http://schemas.openxmlformats.org/officeDocument/2006/relationships/image" Target="../media/bottom161.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2.jpg"/>
  <Relationship Id="rId3" Type="http://schemas.openxmlformats.org/officeDocument/2006/relationships/image" Target="../media/bottom163.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jpg"/>
  <Relationship Id="rId3" Type="http://schemas.openxmlformats.org/officeDocument/2006/relationships/image" Target="../media/bottom15.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20º Domingo Comum - ASSUNÇÃO DA BEMAVENTURADA VIRGEM MARIA
16/08/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ris___te elei_son
Chris______te eleison
Chris______te eleison
Ôoooo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da morte, vencedor
Verdadeiro fi_lho de Deus!
Aqui estou, perdoa___m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____rie elei_son
Ky_ri_____e eleison
Ky____ri__e eleiso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a Deus nas alturas
E paz na terra aos
homens por Ele amados.
Senhor Deus, Rei dos
céus, Deus Pai todo poderoso:
Nós vos louva...mos,
Nós vos bendize...mos,
Nós vos adora...mo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vos glorifica...mos,
Nós vos damos graças,
por vossa imensa glória.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Jesus Cristo,
Filho Unigênito,
Senhor Deus, Cordeiro
de Deus, Filho de Deus Pai:
Vós que tirais o pecado do mundo,
Tende piedade de nós;
Vós que tirais o pecado do mundo,
Acolhei a nossa súplic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à direita do Pai,
Tende piedade de nó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vós sois o San...to;
Só vós, o Senho...or;
Só vós, o Altíssimo,
Jesus Cristo;
Com o Espírito Santo,
Na glória de Deus Pai. Amém!
Na glória de Deus Pai. Amém!
Na glória de Deus Pai. Amé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 glória de Deus Pai. Amé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RO: Bm, F#m4, D, 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À vossa direita se
encontra a rainha,
Com veste esplendente
de ouro de ofir (bi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as filhas de reis
vêm ao vosso encontro,
Com veste esplendente
de ouro de ofi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escutai minha filha,
olhai, ouvi isto:
"esquecei vosso povo
e a casa paterna!
Que o rei se encante
com vossa beleza!
Prestai-lhe homenagem:
é vosso senho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Entre cantos de
festa e com grande alegria,
ingressam, então,
no palácio real".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a entre todas foi a escolhida
foste tu Maria a serva preferida.
Mãe do meu Senhor,
mãe do meu salvado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ho Senhor me ofertar
A minha vida consagrar
Quero renovar o meu sim
Que tua vontade se faça em mim
Renova Senhor minha vocação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 consagrado para amar
Um consagrado pra se doar
Um amor que tudo suporta
Um amor que não dá pra improvisar
Um consagrado para amar
Um consagrado pra se doar
Um amor que não busca
interesses se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mais puro amor, o amor de Deu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Senhor Deus do universo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éu e a terra proclamam
vossa glória
Hosa.....na nas alturas
Bendito o que vem em nome do Senhor
Hosa.....na nas altura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Senhor Deus do universo
Santo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ificai e reuni o vosso povo.
Fazei de nós um só
corpo e um só espírito.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mus, Adoramus,
Adoramus Te (Adoramus)
Adoramus, Adoramus,
Adoramus Te, Domin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Maria, cheia de graça e consolo,
venha caminhar com teu povo.
Nossa mãe sempre será.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o mistério da fé!
Anunciamos, Senhor, a Vossa morte
E proclamamos a Vossa ressurreição
Vinde, Senhor Jesu-------us!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Cristo, com Cristo, em Cristo
Na unidade do Espírito Santo.
Toda honra, toda glória
agora e para sempre...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ém! A--a--a...amém!
A--a--a...amém! Amém!
A...mém! A--a--a...amém!
A--a--a...amém! Amém!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dona nobis pa...cem.
Dona nobis pa...cem!
Dona no...bis pa...cem!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rdeiro]]></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de nós, tende piedade
Cordeiro de Deus que
tirais o pecado do
mundo
Tende piedade de nós, tende piedad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Dai-nos vossa paz Senhor,
dai-nos vossa
paz Senhor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oga pelos pecadores desta Terra
roga pelo povo que
em seu Deus espera.
Mãe do meu Senhor,
mãe do meu salvador.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ando Teu Pai revelou
o segredo a Maria
Que, pela força do
Espírito, conceberia
A ti Jesus, ela não
hesitou logo em respo___nder
Faça-se em mim, pobre
serva o que a Deus aprov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je imitando Maria
que é imagem da Igreja
Nossa família outra
vez te recebe e deseja
Cheia de fé, de esperança
e de amor
Dizer sim a Deus
Eis aqui os teus servos, Senho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 a graça de Deus,
cresça em nós sem cessar!
E de ti nosso Pai,
venha o Espírito Santo de amor
Pra gerar e formar Cristo em nós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um decreto do Pai
ela foi escolhida
Para gerar-te, ó Senhor
que és origem da vida
Cheia do Espírito
Santo no corpo e no co_ra____ção
Foi quem melhor cooperou
com a tua missão]]></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 comunhão recebemos
o Espírito Santo
E vem contigo Jesus
o Teu Pai sacrossanto
Vamos agora ajudar-te
no plano da salva____ção
Eis aqui os teus servos, Senhor!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 a graça de Deus,
cresça em nós sem cessar!
E de ti nosso Pai,
venha o Espírito Santo de amor
Pra gerar e formar Cristo em nós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 coração de Maria,
no olhar doce e terno
Sempre tiveste na vida
um apoio materno
Desde Belém, Nazaré,
só viveu para te ser___vir
Quando morrias na cruz
tua mãe estava al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ãe amorosa da Igreja
quer ser nosso auxílio
Reproduzir no cristão
as feições de teu Filho
Como ela fez em Caná,
nos convida a te obe_de____cer
Eis aqui os teus servos, Senhor!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 a graça de Deus,
cresça em nós sem cessar!
E de ti nosso Pai,
venha o Espírito Santo de amor
Pra gerar e formar Cristo em nós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Minha alma da glória
ao Senhor / meu coração
bate alegre e feliz
Olhou para mim com
tanto amor, que me
escolheu, me elegeu e me quis
E de hoje em diante
eu já posso prev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todos os povos vão me bendizer
O poderoso lembrou-se
de mim/ Santo é o seu nome sem fim.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O povo da glória
ao Senhor / meu coração
bate alegre, feliz
Maria carrega o Salvador
/ porque Deus Pai sempre
cumpre o que diz
e quando os povos aceitam
a lei / passa de Pai]]></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 filho seu dom
das gerações ele
é mais do que Rei:
Ele é Deus Pai, ele é bom.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Minha alma da glória
ao Senhor / meu coração
bate alegre e feliz
Olhou para mim com
tanto amor, que me
escolheu, me elegeu e me quis
o orgulhoso ele sabe
cobrar / o poderoso]]></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e sabe enfrentar
O pobrezinho ele defenderá
/ Não nos abandonará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4. O povo dá glórias
ao Senhor / meu coração
bate alegre e feliz
Maria carrega o salvador
/ porque Deus Pai sempre
cumpre o que diz
E quem tem mais qualquer
dia vai ver / o qu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ter fome e não ter pra comer
quem passa fome comida
terá, eis que a justiça virá.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ma de cristo, santificai-nos
Am7
Corpo de cristo, salvai-nos
Sangue de cristo, inebriai-nos
Água do lado de cristo, lavai-nos
Paixão de cristo,confortai-nos
Ó bom Jesus, ouvi-no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Te deixaste ferir
Do Teu sangue vem a paz!
Aqui estou, perdoa___me!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mus te
Laudamos te, domine
Adoramus te
Laudamos te, domine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vossas chagas, escondei-nos
Am7
Do inimigo, defendei-nos
Não permitais que
nos separemos de vós
Na hora da nossa morte, chamai-nos
Para louvar-vos com vossos santos
Pela eternidade]]></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mus te
Laudamos te, domine
Adoramus te
Laudamos te, domine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ás aqui agraciada
Posso sentir seu perfume
Estás aqui Mãe do meu Senhor
Vem ficar perto de mim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ás aqui agraciada
Posso sentir seu perfume
Estás aqui Mãe do meu Senhor
Vem ficar perto de mim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eiro de Rosas, neste lugar
Maria aqui está
E o Espírito de Deus descerá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eiro de Rosas, neste lugar
A rainha presente está
Pentecostes aconte..ce..rá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eiro de Rosas, neste lugar
Maria aqui está
E o Espírito de Deus descerá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eiro de Rosas, neste lugar
A rainha presente está
Pentecostes aconte..ce..rá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____rie elei_son
Ky_ri_____e eleison
Ky____ri__e eleison
Ôoooo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raças Te damos Nossa
Senhora, Virgem Imaculada
Avança como aurora,
Estrela da manhã,
Mãe da esperança
Contigo nossa alma
engrandece ao Senhor
Contigo nossa alma]]></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grandece ao Senhor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ãe de Cristo, Senhora
da Igreja, Mãe de todos nós
Amada e venerada, coroada
pelos anjos, és a nossa Rainha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posa do Espírito
Santo somos Teus filhos
Esposa do Espírito
Santo somos Teus filhos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s a Mãe que o nosso
coração tanto ama
Bem-aventurada, nossa
geração te proclama
Revestida de sol, tua
luz sempre brilhará!
Iluminando o nosso
caminho até ao Céu chegar]]></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Maria, é Maria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Maria, é Maria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s a Mãe que o nosso
coração tanto ama
Bem-aventurada, nossa
geração te proclama
Revestida de sol, tua
luz sempre brilhará!
Iluminando o nosso
caminho até ao Céu chegar]]></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Maria, é Maria
Bem Aventurad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Cristo, elevado na cruz
És amigo do pe____cador!
Aqui estou, perdoa___me!
]]></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2026-09-16T20:19:11Z</dcterms:created>
  <dcterms:modified xsi:type="dcterms:W3CDTF">2026-09-16T20:19:11Z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