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Lst>
  <p:sldSz cx="9144000" cy="5715000" type="screen16x1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presProps" Target="presProps.xml"/>
  <Relationship Id="rId73" Type="http://schemas.openxmlformats.org/officeDocument/2006/relationships/viewProps" Target="viewProps.xml"/>
  <Relationship Id="rId7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7022503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03_leitura_2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jpg"/>
  <Relationship Id="rId3" Type="http://schemas.openxmlformats.org/officeDocument/2006/relationships/image" Target="../media/bottom18.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jpg"/>
  <Relationship Id="rId3" Type="http://schemas.openxmlformats.org/officeDocument/2006/relationships/image" Target="../media/bottom20.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jpg"/>
  <Relationship Id="rId3" Type="http://schemas.openxmlformats.org/officeDocument/2006/relationships/image" Target="../media/bottom2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jpg"/>
  <Relationship Id="rId3" Type="http://schemas.openxmlformats.org/officeDocument/2006/relationships/image" Target="../media/bottom24.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jpg"/>
  <Relationship Id="rId3" Type="http://schemas.openxmlformats.org/officeDocument/2006/relationships/image" Target="../media/bottom26.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gloria27.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jpg"/>
  <Relationship Id="rId3" Type="http://schemas.openxmlformats.org/officeDocument/2006/relationships/image" Target="../media/bottom29.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jpg"/>
  <Relationship Id="rId3" Type="http://schemas.openxmlformats.org/officeDocument/2006/relationships/image" Target="../media/bottom31.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2.jpg"/>
  <Relationship Id="rId3" Type="http://schemas.openxmlformats.org/officeDocument/2006/relationships/image" Target="../media/bottom33.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4.jpg"/>
  <Relationship Id="rId3" Type="http://schemas.openxmlformats.org/officeDocument/2006/relationships/image" Target="../media/bottom35.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inicial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6.jpg"/>
  <Relationship Id="rId3" Type="http://schemas.openxmlformats.org/officeDocument/2006/relationships/image" Target="../media/bottom37.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8.jpg"/>
  <Relationship Id="rId3" Type="http://schemas.openxmlformats.org/officeDocument/2006/relationships/image" Target="../media/bottom39.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0.jpg"/>
  <Relationship Id="rId3" Type="http://schemas.openxmlformats.org/officeDocument/2006/relationships/image" Target="../media/bottom41.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2.jpg"/>
  <Relationship Id="rId3" Type="http://schemas.openxmlformats.org/officeDocument/2006/relationships/image" Target="../media/bottom4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4.jpg"/>
  <Relationship Id="rId3" Type="http://schemas.openxmlformats.org/officeDocument/2006/relationships/image" Target="../media/bottom45.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6.jpg"/>
  <Relationship Id="rId3" Type="http://schemas.openxmlformats.org/officeDocument/2006/relationships/image" Target="../media/bottom47.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8.jpg"/>
  <Relationship Id="rId3" Type="http://schemas.openxmlformats.org/officeDocument/2006/relationships/image" Target="../media/bottom49.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0.jpg"/>
  <Relationship Id="rId3" Type="http://schemas.openxmlformats.org/officeDocument/2006/relationships/image" Target="../media/bottom51.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2.jpg"/>
  <Relationship Id="rId3" Type="http://schemas.openxmlformats.org/officeDocument/2006/relationships/image" Target="../media/bottom53.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4.jpg"/>
  <Relationship Id="rId3" Type="http://schemas.openxmlformats.org/officeDocument/2006/relationships/image" Target="../media/bottom55.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jpg"/>
  <Relationship Id="rId3" Type="http://schemas.openxmlformats.org/officeDocument/2006/relationships/image" Target="../media/bottom4.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lamacao_ao_evangelho56.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7.jpg"/>
  <Relationship Id="rId3" Type="http://schemas.openxmlformats.org/officeDocument/2006/relationships/image" Target="../media/bottom58.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9.jpg"/>
  <Relationship Id="rId3" Type="http://schemas.openxmlformats.org/officeDocument/2006/relationships/image" Target="../media/bottom60.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1.jpg"/>
  <Relationship Id="rId3" Type="http://schemas.openxmlformats.org/officeDocument/2006/relationships/image" Target="../media/bottom62.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ofertorio63.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4.jpg"/>
  <Relationship Id="rId3" Type="http://schemas.openxmlformats.org/officeDocument/2006/relationships/image" Target="../media/bottom65.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6.jpg"/>
  <Relationship Id="rId3" Type="http://schemas.openxmlformats.org/officeDocument/2006/relationships/image" Target="../media/bottom67.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8.jpg"/>
  <Relationship Id="rId3" Type="http://schemas.openxmlformats.org/officeDocument/2006/relationships/image" Target="../media/bottom69.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0.jpg"/>
  <Relationship Id="rId3" Type="http://schemas.openxmlformats.org/officeDocument/2006/relationships/image" Target="../media/bottom71.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nto72.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jpg"/>
  <Relationship Id="rId3" Type="http://schemas.openxmlformats.org/officeDocument/2006/relationships/image" Target="../media/bottom6.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3.jpg"/>
  <Relationship Id="rId3" Type="http://schemas.openxmlformats.org/officeDocument/2006/relationships/image" Target="../media/bottom74.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5.jpg"/>
  <Relationship Id="rId3" Type="http://schemas.openxmlformats.org/officeDocument/2006/relationships/image" Target="../media/bottom76.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7.jpg"/>
  <Relationship Id="rId3" Type="http://schemas.openxmlformats.org/officeDocument/2006/relationships/image" Target="../media/bottom78.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79.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0.jpg"/>
  <Relationship Id="rId3" Type="http://schemas.openxmlformats.org/officeDocument/2006/relationships/image" Target="../media/bottom81.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2.jpg"/>
  <Relationship Id="rId3" Type="http://schemas.openxmlformats.org/officeDocument/2006/relationships/image" Target="../media/bottom83.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4.jpg"/>
  <Relationship Id="rId3" Type="http://schemas.openxmlformats.org/officeDocument/2006/relationships/image" Target="../media/bottom85.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6.jpg"/>
  <Relationship Id="rId3" Type="http://schemas.openxmlformats.org/officeDocument/2006/relationships/image" Target="../media/bottom87.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8.jpg"/>
  <Relationship Id="rId3" Type="http://schemas.openxmlformats.org/officeDocument/2006/relationships/image" Target="../media/bottom89.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0.jpg"/>
  <Relationship Id="rId3" Type="http://schemas.openxmlformats.org/officeDocument/2006/relationships/image" Target="../media/bottom91.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jpg"/>
  <Relationship Id="rId3" Type="http://schemas.openxmlformats.org/officeDocument/2006/relationships/image" Target="../media/bottom8.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2.jpg"/>
  <Relationship Id="rId3" Type="http://schemas.openxmlformats.org/officeDocument/2006/relationships/image" Target="../media/bottom93.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4.jpg"/>
  <Relationship Id="rId3" Type="http://schemas.openxmlformats.org/officeDocument/2006/relationships/image" Target="../media/bottom95.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96.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7.jpg"/>
  <Relationship Id="rId3" Type="http://schemas.openxmlformats.org/officeDocument/2006/relationships/image" Target="../media/bottom98.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9.jpg"/>
  <Relationship Id="rId3" Type="http://schemas.openxmlformats.org/officeDocument/2006/relationships/image" Target="../media/bottom100.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1.jpg"/>
  <Relationship Id="rId3" Type="http://schemas.openxmlformats.org/officeDocument/2006/relationships/image" Target="../media/bottom102.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3.jpg"/>
  <Relationship Id="rId3" Type="http://schemas.openxmlformats.org/officeDocument/2006/relationships/image" Target="../media/bottom104.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5.jpg"/>
  <Relationship Id="rId3" Type="http://schemas.openxmlformats.org/officeDocument/2006/relationships/image" Target="../media/bottom106.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7.jpg"/>
  <Relationship Id="rId3" Type="http://schemas.openxmlformats.org/officeDocument/2006/relationships/image" Target="../media/bottom108.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9.jpg"/>
  <Relationship Id="rId3" Type="http://schemas.openxmlformats.org/officeDocument/2006/relationships/image" Target="../media/bottom110.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jpg"/>
  <Relationship Id="rId3" Type="http://schemas.openxmlformats.org/officeDocument/2006/relationships/image" Target="../media/bottom10.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11.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2.jpg"/>
  <Relationship Id="rId3" Type="http://schemas.openxmlformats.org/officeDocument/2006/relationships/image" Target="../media/bottom113.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4.jpg"/>
  <Relationship Id="rId3" Type="http://schemas.openxmlformats.org/officeDocument/2006/relationships/image" Target="../media/bottom115.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6.jpg"/>
  <Relationship Id="rId3" Type="http://schemas.openxmlformats.org/officeDocument/2006/relationships/image" Target="../media/bottom117.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8.jpg"/>
  <Relationship Id="rId3" Type="http://schemas.openxmlformats.org/officeDocument/2006/relationships/image" Target="../media/bottom119.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final120.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1.jpg"/>
  <Relationship Id="rId3" Type="http://schemas.openxmlformats.org/officeDocument/2006/relationships/image" Target="../media/bottom122.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3.jpg"/>
  <Relationship Id="rId3" Type="http://schemas.openxmlformats.org/officeDocument/2006/relationships/image" Target="../media/bottom124.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5.jpg"/>
  <Relationship Id="rId3" Type="http://schemas.openxmlformats.org/officeDocument/2006/relationships/image" Target="../media/bottom126.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7.jpg"/>
  <Relationship Id="rId3" Type="http://schemas.openxmlformats.org/officeDocument/2006/relationships/image" Target="../media/bottom128.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jpg"/>
  <Relationship Id="rId3" Type="http://schemas.openxmlformats.org/officeDocument/2006/relationships/image" Target="../media/bottom12.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jpg"/>
  <Relationship Id="rId3" Type="http://schemas.openxmlformats.org/officeDocument/2006/relationships/image" Target="../media/bottom14.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jpg"/>
  <Relationship Id="rId3" Type="http://schemas.openxmlformats.org/officeDocument/2006/relationships/image" Target="../media/bottom16.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847725" y="-190500"/>
          <a:ext cx="9991725" cy="5905500"/>
          <a:chOff x="-847725" y="-190500"/>
          <a:chExt cx="9991725" cy="5905500"/>
        </a:xfrm>
      </p:grpSpPr>
      <p:pic>
        <p:nvPicPr>
          <p:cNvPr id="1" name="backgroundImage" descr="Description of the drawing"/>
          <p:cNvPicPr>
            <a:picLocks noChangeAspect="1"/>
          </p:cNvPicPr>
          <p:nvPr/>
        </p:nvPicPr>
        <p:blipFill>
          <a:blip r:embed="rId2"/>
          <a:stretch>
            <a:fillRect/>
          </a:stretch>
        </p:blipFill>
        <p:spPr>
          <a:xfrm>
            <a:off x="-847725" y="-190500"/>
            <a:ext cx="10839450" cy="6096000"/>
          </a:xfrm>
          <a:prstGeom prst="rect">
            <a:avLst/>
          </a:prstGeom>
          <a:noFill/>
        </p:spPr>
      </p:pic>
      <p:sp>
        <p:nvSpPr>
          <p:cNvPr id="2" name=""/>
          <p:cNvSpPr txBox="1"/>
          <p:nvPr/>
        </p:nvSpPr>
        <p:spPr>
          <a:xfrm>
            <a:off x="0" y="0"/>
            <a:ext cx="9144000" cy="5715000"/>
          </a:xfrm>
          <a:prstGeom prst="rect">
            <a:avLst/>
          </a:prstGeom>
          <a:noFill/>
          <a:effectLst>
            <a:outerShdw blurRad="57150" dist="95250" dir="2700000" algn="br" rotWithShape="0">
              <a:srgbClr val="000000">
                <a:alpha val="50000"/>
              </a:srgbClr>
            </a:outerShdw>
          </a:effectLst>
        </p:spPr>
        <p:txBody>
          <a:bodyPr anchor="ctr" rtlCol="0" bIns="45720" lIns="91440" rIns="91440" tIns="45720">
            <a:spAutoFit/>
          </a:bodyPr>
          <a:lstStyle/>
          <a:p>
            <a:pPr algn="ctr" fontAlgn="ctr" marL="0" marR="0" indent="0" lvl="0">
              <a:lnSpc>
                <a:spcPct val="100000"/>
              </a:lnSpc>
            </a:pPr>
            <a:r>
              <a:rPr lang="en-US" b="1" sz="6000" spc="0" u="none">
                <a:solidFill>
                  <a:srgbClr val="FFFFFF">
                    <a:alpha val="100000"/>
                  </a:srgbClr>
                </a:solidFill>
                <a:latin typeface="Calibri"/>
              </a:rPr>
              <a:t><![CDATA[Missa Noite de Natal
24/12/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nite Adoremus, Venite Adoremus
Venite A..do..re..mus,
Do..o..minu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Yea, Lord we greet thee
Born this happy morning
Jesus to Thee be all glory given
Word of the Father
Now in flesh appearing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nite Adoremus, Venite Adoremus
Venite A..do..re..mus,
Do..o..minu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Deus invisível de
eternal grande....za/
sob véu de humilda...de,
pode....emos ver/
Deus pequeni...no,
Deus envolto em fai..xa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nite Adoremus, Venite Adoremus
Venite A..do..re..mus,
Do..o..minu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Glóri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ória a Deus nos altos céus
Paz na terra a seus amado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 vós louvam rei celeste
Os que foram libertado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ria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n excelsis Deo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Inici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ria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n excelsis De...o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us e Pai Nós vos louvamos
Adoramos bem dizemos, damos
glória ao vosso nome, vossos dons
agradecemo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ória in Excelsis Deo (2x)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Nosso Jesus Cristo Unigênito
do Pai vós, de Deus cordeiro Santo
Nossas culpas perdoai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ória in Excelsis Deo (2x)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ós que estais junto do Pai,
Como nosso intercessor acolhei
Nossos pedidos atendei nosso clamor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ória in Excelsis Deo (2x)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ós Somente sois o
Santo o altíssimo
Senhor com o espírito
divino de Deus pai
no esplendor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ória in Excelsis Deo (2x)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come, all ye faithful
Joyful and triumphant
O come ye, oh come ye to Be--thlehem
Come and behold Him
Born the king of angel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clamação ao Evangelh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elu-ia, Alelu-ia!
Alelu-ia, Alelu-ia!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is a serva do Senhor
cumpra-se em mim a Tua palavra!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elu-ia, Alelu-ia!
Alelu-ia, Alelu-ia!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Ofertóri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be a Jerusalém,
Virgem oferente sem igual
Vai apresenta ao Pai
teu Menino Luz que chegou no Natal
E junto a sua cruz,
quando Deus morrer fica de pé
Sim, Ele te salvou,
mas O ofereceste po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ós com toda fé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ós vamos renovar
este Sacrifício de Jesus
Morte e Ressurreição:
vida que brotou de
sua oferta na Cruz
Mãe, vem nos ensinar
a fazer da vida uma oblação
Culto agradável 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us é fazer oferta
do próprio coração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nt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B
Venite Adoremus, Venite Adoremus
Venite A..do..re..mus,
Do..o..minu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oly, Holy, Holy
Lord God of hosts.
Heaven and earth are
full of your glory,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ull of your glory.
Hosanna in the highest.
Hosanna in the highest.
of the Lord.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o - sa - na in the highest.
Hosa - na in the highest.
Ho - sa - na in the highest.
Hosanna in the highes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amor nasceu em meio
ao frio de uma noite
Sem um lugar para ficar...
desaconchego sim
Palhas pra deitar e
ao seu redor os animais
que ali moravam
Mesmo sendo Rei, pobr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 fez, só por amor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implesmente amar,
é o que importa para
quem quiser servir
Simplesmente amar,
é a condição maior,
suprema do servir
Eis a verdadeira vocação
simplesmente ama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amor cresceu em meio
a nós e ao homem se igualou
Não procurou seus
interesses, não...
Do próximo quis lavar
os pés como sinal de igualdade
Na cruz se entregou
e perdoou só por amo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implesmente amar,
é o que importa para
quem quiser servir
Simplesmente amar,
é a condição maior,
suprema do servir
Eis a verdadeira vocação
simplesmente ama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mo dizer “Senhor,
te amo" sem mesmo vê-lo
E ser incapaz de amar
o outro que está ao
lado e se pode ver?!
O que não ama não conhece a Deus
Porque Deus é amo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ristãos vinde todos,
com alegres can.....tos /
oh vin...de, oh vin.....de
até....é Be....lém/
Vede nasci....do vosso
Rei eter.......no.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implesmente amar,
é o que importa para
quem quiser servir
Simplesmente amar,
é a condição maior,
suprema do servir
Eis a verdadeira vocação
Simplesmente ama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o que importa para
quem quiser servir
Simplesmente amar,
é a condição maior,
suprema do servir
Eis a verdadeira vocação
simplesmente amar.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he First Noel"
Chorus:
Noel, Noel, Noel, Noel
Born is the King of Is...rael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rse 1:
The first Noel, the angel did say
Was to certain poor shepherds
In fields as they lay
F#m
In fields where they
Lay keeping their sheep
On a cold winter's nigh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hat was so deep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horus:
Noel, Noel, Noel, Noel
Born is the King of Is...rael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rse 2: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hey looked up
And saw a star
Shining in the the East
Beyond them far
And to the earth
It gave great light
And so it continued
Both day and nigh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rse 3:
And by the light of that same star,
Three wise men came
From country far;
To seek for a King
Was their intent,
And to follow the star
wherever it w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nite Adoremus, Venite Adoremus
Venite A..do..re..mus,
Do..o..minus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y beautiful boy Holiness I see
Perfect so pure Your
eyes they trust in me
All creation bows to
You The skies sing Your arriving
My precious Jesus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nd You will walk this
land My precious gift from God
Showing all mankind
The only way to life
All creation sings
Your praise The angels will proclaim
My precious Jesus .....
(yes you ar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l of heaven's gaze
is on You The glory
of God shines for all to see
The Son of God, the Son of Man
You are perfection
promised Giver of life
for all eternity
My little One, perfect lov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y little One, perfect Love
My little One, perfect Love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Final]]></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Joy to the world, the Lord is come!
Let earth receive her King;
Let every heart prepare Him room,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nd Heaven and nature sing,
And Heaven and nature sing,
And Heaven, and Heaven,
and nature sing.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Joy to the earth, the Savior reigns!
Let men their songs employ;
While fields and floods,
rocks, hills and plains
Repeat the sounding joy,
Repeat the sounding joy,
Repeat, repeat, the sounding joy.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e rules the world
with truth and grace,
And makes the nations prove
The glories of His righteousness,
And wonders of His love,
And wonders of His love,
And wonders, wonders, of His lov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ing, Choirs of angels
Sing in exultation
Sing all ye citizens
of heaven above!
Glory to God
Glory in the highes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nite Adoremus, Venite Adoremus
Venite A..do..re..mus,
Do..o..minu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umildes pastores deixam
seus reba...nhos/
e ale....gres aco....rrem
ao Re.....ei dos céus/
Nós igualmen...te,
cheios de alegri.....a
]]></a:t>
            </a:r>
          </a:p>
        </p:txBody>
      </p:sp>
    </p:spTree>
  </p:cSld>
  <p:clrMapOvr>
    <a:masterClrMapping/>
  </p:clrMapOvr>
</p:sld>
</file>

<file path=ppt/theme/theme1.xml><?xml version="1.0" encoding="utf-8"?>
<a:theme xmlns:a="http://schemas.openxmlformats.org/drawingml/2006/main" name="Theme16">
  <a:themeElements>
    <a:clrScheme name="Theme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69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2026-06-11T20:12:40Z</dcterms:created>
  <dcterms:modified xsi:type="dcterms:W3CDTF">2026-06-11T20:12:40Z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