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scensão do Senhor
01/06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, D/F#, G, Em7, A, D, G/A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entre aclamações
Deus se elevou,
O Senhor subiu ao toque da trombeta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ovos todos do universo,
batei palmas,
gritai a Deus aclamações
de alegria!
Porque sublime é o
Senhor, o Deus Altíssimo,
o soberano que domina toda a terr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r entre aclamações
Deus se elevou
o Senhor subiu ao toque da trombeta.
Salmodiai ao nosso
Deus ao som da harpa,
salmodiai ao som da
harpa ao nosso Rei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Porque Deus é o
grande Rei de toda a terra,
ao som da harpa acompanhai
os seus louvores!
Deus reina sobre todas as nações.
Está sentado no seu trono glorioso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subir a Deus
em louvor e adoração
Como os filhos de Deus
subiam ao Monte de Sião
E com alegria cantar
e expressar nosso louvor
Com júbilo celebrar
o nome santo do Senhor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ão e vinho te apresentamos
nesse altar
Como sinal que tu recolhes
nossa oferta
Tudo o que somos deixamos aqui (2x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um milagre que se dá
O pão e o vinho em corpo e sangue
Vão se transformar
Não ha limites para o amor
Vem transformar também minha vida
Oh senhor, é teu esse
milagre de amo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li contemplar Sua glória divina
Vinde, vamos louvar
ao Deus das maravilhas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e tua presença
me encontro, Senhor, Deus infinito
O teu olhar me acompanha
e sabes quem sou
Ao enxergar tua grandeza
e minha pequenez, eu reconheço
Que minha história
é nada sem o teu amor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Me abandonarei em ti, Senhor
Em ti repousarei
A tua ternura me acolhe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refúgio seguro encontrei
O meu coração venho a ti render
Toma meu ser, meu querer
Recebe, Senhor, minha vida
Como prova viva de amor
Em teu altar, Senhor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-------------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em ti, Senhor
Em ti repousarei
A tua ternura me acolhe
Um refúgio seguro encontrei
O meu coração venho a ti render
Toma meu ser, meu querer
Recebe, Senhor, minha vida
Como prova viva de amor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eu altar, Senhor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no teu amor
Em teu altar, Senhor
Me abandonarei no teu amor
Em teu altar Senhor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Rei, o
Senhor é meu Pastor e Rei
O Senhor é Rei, o
Senhor é meu Pastor e Rei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está no céu
O Senhor está no mar
Na extensão do infinito
O Senhor está no céu
O Senhor está no mar
Na extensão do infinito...onde
ele está?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 no céu, está
no mar, na extensão do infinito
Está no céu, está
no mar, na extensão do infinito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u vacilar
Eu não temerei
Pois o Senhor está comigo
Quando eu vacilar
Eu não temerei
Pois o Senhor está comigo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s te damos, Senhor!
Deus Forte e Poderoso, maravilhoso.
Glória, glórias te damos, Senhor!
O domínio e a majestade,
por toda eternidade.
--------------------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DUÇÃO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nidos no mesmo louvor
a uma só voz, a um só Senhor.
Veremos muralhas caírem
diante do Seu grande esplendor.
E com alegria cantar
e expressar nosso louvor
Com júbilo celebrar
o nome santo do Senhor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li contemplar Sua glória divina
Vinde, vamos louvar
ao Deus das maravilhas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2026-08-03T23:04:12Z</dcterms:created>
  <dcterms:modified xsi:type="dcterms:W3CDTF">2026-08-03T23:04:12Z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