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presProps" Target="presProps.xml"/>
  <Relationship Id="rId58" Type="http://schemas.openxmlformats.org/officeDocument/2006/relationships/viewProps" Target="viewProps.xml"/>
  <Relationship Id="rId5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69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33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4.jpg"/>
  <Relationship Id="rId3" Type="http://schemas.openxmlformats.org/officeDocument/2006/relationships/image" Target="../media/bottom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40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4o Domingo tempo comum - Missa Bilingue
28/01/20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o ladrão perdoado,
encontro o paraíso ao teu lado
Lembra-te de mim, pecador
por tua cruz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te Eleison (3x)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a pecadora caída,
derramo aos teus pés minha vida
Vê as lagrimas do
meu coração e salva-me!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oria In Excelsis Deo
(Glory to God in the Highest)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oria! (Clap Clap)
Gloria! (Clap Clap)
In Excelsis Deo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Lord God Heavenly King
Peace you bring to Us
We worship you, we give you thanks
We sing our song of praise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Jesus Savior of all
Lord God Lamb of God
You take away our sins O Lord
Have mercy on us all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ory Father and Son
Glory Holy Spirit
To you we raise our hands up high
We glorify thy name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---le-lui-a!
Aleluia, a---le-lui-a!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ostrai-nos, ó Senhor,
Vossa bondade
e a Vossa salvação nos concedei!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---le-lui-a!
Aleluia, a---le-lui-a!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arth's creator, Everyday God,
Loving Maker, O Jesus,
You who shaped us, O Spirit,
Recreate us, Come, be with us.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 your presence, Everyday God,
We are gathered, O Jesus,
You have called us, O Spirit,
To restore us, Come, be with us.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Life of all lives, Everyday God,
Love of all loves, O Jesus,
Hope of all hopes, O Spirit,
Light of all lights,
Come, be with us.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 our resting, Everyday God,
In our rising, O Jesus,
In our hoping, O Spirit,
In our waiting, Come, be with us.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 our dreaming, Everyday God,
In our daring, O Jesus,
In our searching, O Spirit,
In our sharing, Come, be with us.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od of laughter, Everyday God,
God of sorrow, O Jesus,
Home and shelter, O Spirit,
Strong and patient,
Come, be with us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imeira Parte:
Deus enviou seu filho amado
Para morrer, em meu lugar
Na cruz pagou, por meus pecados
Mas o sepulcro vazio
está, porque ele vive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Way of freedom, Everyday God,
Star of morning, O Jesus,
Timeless healer, O Spirit,
Flame eternal, Come, be with us.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Word of gladness, Everyday God,
Word of mercy, O Jesus,
Word of friendship, O Spirit,
Word of challenge, Come, be with us.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entle father, Everyday God,
Faithful brother, O Jesus,
Tender sister, O Spirit.
Loving mother, Come, be with us.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ur beginning, Everyday God,
Our unfolding, O Jesus,
Our enduring, O Spirit,
Journey's ending, Come, be with us.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leluia, Everyday God,
Now and always, O Jesus,
Alleluia, O Spirit,
Through all ages, Come, be with us.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 ajoelhamos diante
de Ti, ó Sangue Misericordioso/
do Cristo,
Cuja a redenção nos
traz a graça da salvação
Formado no seio virginal
da Divina Mãe,
Pela intervenção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ilagrosa do Todo Poderoso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le estabelece um novo testamento
Que nos assegura/ a
herança do céu.
Ele é a fonte de onde
flui toda a virtude
Dos sacramentos que chegam até nós
Pra nos aliviar de nossas fraquezas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e Sangue é como um largo rio,
Como um largo rio de
águas vermelhas,
Cujas ondas impetuosas
derramando-se da cruz
Molham e fecundam a nossa terra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Porque Ele vive, eu
posso crer no amanhã
Porque Ele vive, temor não há
Mas eu bem sei, que o meu futuro
Está nas mãos do
meu Jesus que vivo está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antigo pecado, então
se apagou/ inteiramente
E o velho fermento
do mal foi destruído.
E que frutos maravilhosos,
em suas margens mantêm.
É este Sangue espalhado
que traz o perdão aos culpados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É Ele que dá aos
mártires a coragem,
É Ele que conserva
nas virgens/ sem defeito
A pureza de suas vidas!
Ardente, Ele comunica
o fervor às almas dos justos;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eneroso, Ele oferece
a todos a santidade como recompensa.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e Sangue é como um largo rio,
Como um largo rio de
águas vermelhas,
Cujas ondas impetuosas
derramando-se da cruz
Molham e fecundam a nossa terra (2x)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Walk with me, oh my Lord,
Through the darkest
night and brightest day
Be at my side, oh Lord,
Hold my hand and guide me on my way.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etimes the road seems long,
My energy is spent.
Then, Lord, I think of you
And I am given strength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Walk with me, oh my Lord,
Through the darkest
night and brightest day
Be at my side, oh Lord,
Hold my hand and guide me on my way.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tones often bar my path,
And there are times I fall,
But you are always there
To help me when I call.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Walk with me, oh my Lord,
Through the darkest
night and brightest day
Be at my side, oh Lord,
Hold my hand and guide me on my way.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gunda Parte:
Um dia eu vou, cruzar os rios
E verei então, um Céu de Luz
E verei que lá, em plena glória
Vitorioso, vive e reina o meu Jesus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Just as you calmed the wind
And walked upon the sea
Conquer, my living Lord
The storms that threaten me.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Walk with me, oh my Lord,
Through the darkest
night and brightest day
Be at my side, oh Lord,
Hold my hand and guide me on my way.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elp me to pierce the mists
That cloud my heart and mind,
So that I shall not fear
The steepest mountain-side.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s once you healed the lame
And gave sight to the blind
Help me when I'm downcast
To hold my head up high.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Walk with me, oh my Lord
Through the darkest
night and brightest day
Be at my side, oh Lord
Hold my hand and guide me on my way.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Porque Ele vive, eu
posso crer no amanhã
Porque Ele vive, temor não há
Mas eu bem sei, que o meu futuro
Está nas mãos do
meu Jesus que vivo está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a ovelha perdida,
pelo pecado ferida
Eu te suplico perdão, ó bom pastor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, Kyrie
Eleison, Ky-ri-ie Ele-e-e-ison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2026-08-03T23:44:59Z</dcterms:created>
  <dcterms:modified xsi:type="dcterms:W3CDTF">2026-08-03T23:44:59Z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