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2rd Common
28/08/20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exaltamos, Rei dos
Reis e prostrados nos
rendemos aos teus pés
Te adoramos ó Senhor,
digno de todo louvor
Soberano, Absoluto, Salvado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Deus, maravilhoso és Jesus
Honra e glória, ao
nosso Deus que está aqui
Declaramos não há
outro além de ti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nações te adorarão,
os viventes proclamarão
Santo é o Senho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
anjos cantam sem cessar
Aleluia, Aleluia, Aleluia
Deus está nesse lugar
Está nesse luga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2026-08-05T01:54:03Z</dcterms:created>
  <dcterms:modified xsi:type="dcterms:W3CDTF">2026-08-05T01:54:03Z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