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715000" type="screen16x1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1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3_leitura_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847725" y="-190500"/>
          <a:ext cx="9991725" cy="5905500"/>
          <a:chOff x="-847725" y="-190500"/>
          <a:chExt cx="9991725" cy="5905500"/>
        </a:xfrm>
      </p:grpSpPr>
      <p:pic>
        <p:nvPicPr>
          <p:cNvPr id="1" name="backgroundImage" descr="Description of the draw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7725" y="-190500"/>
            <a:ext cx="10839450" cy="6096000"/>
          </a:xfrm>
          <a:prstGeom prst="rect">
            <a:avLst/>
          </a:prstGeom>
          <a:noFill/>
        </p:spPr>
      </p:pic>
      <p:sp>
        <p:nvSpPr>
          <p:cNvPr id="2" name=""/>
          <p:cNvSpPr txBox="1"/>
          <p:nvPr/>
        </p:nvSpPr>
        <p:spPr>
          <a:xfrm>
            <a:off x="0" y="0"/>
            <a:ext cx="9144000" cy="57150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000"/>
              </a:lnSpc>
            </a:pPr>
            <a:r>
              <a:rPr lang="en-US" b="1" sz="6000" spc="0" u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uneral 
31/12/196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2026-06-05T21:27:25Z</dcterms:created>
  <dcterms:modified xsi:type="dcterms:W3CDTF">2026-06-05T21:27:25Z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