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presProps" Target="presProps.xml"/>
  <Relationship Id="rId62" Type="http://schemas.openxmlformats.org/officeDocument/2006/relationships/viewProps" Target="viewProps.xml"/>
  <Relationship Id="rId6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635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66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7.jpg"/>
  <Relationship Id="rId3" Type="http://schemas.openxmlformats.org/officeDocument/2006/relationships/image" Target="../media/bottom6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9.jpg"/>
  <Relationship Id="rId3" Type="http://schemas.openxmlformats.org/officeDocument/2006/relationships/image" Target="../media/bottom70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1.jpg"/>
  <Relationship Id="rId3" Type="http://schemas.openxmlformats.org/officeDocument/2006/relationships/image" Target="../media/bottom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75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94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7.jpg"/>
  <Relationship Id="rId3" Type="http://schemas.openxmlformats.org/officeDocument/2006/relationships/image" Target="../media/bottom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1.jpg"/>
  <Relationship Id="rId3" Type="http://schemas.openxmlformats.org/officeDocument/2006/relationships/image" Target="../media/bottom102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3.jpg"/>
  <Relationship Id="rId3" Type="http://schemas.openxmlformats.org/officeDocument/2006/relationships/image" Target="../media/bottom104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5.jpg"/>
  <Relationship Id="rId3" Type="http://schemas.openxmlformats.org/officeDocument/2006/relationships/image" Target="../media/bottom106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22º Domingo Comum
31/08/2019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nossas faltas de fé e de amor,
Piedade, piedade Senhor!
Por nossas faltas de fé e de amor,
Piedade, piedade Senhor!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que eu não fui solidário,
Senhor, tende piedade!
Porque fomos indiferentes,
Senhor, tende piedade!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nossas faltas de fé e de amor,
Piedade, piedade Senhor!
Por nossas faltas de fé e de amor,
Piedade, piedade Senhor!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e Pai nós vos louvamos,
Adoramos, bendizemos.
Damos glória ao vosso nome,
Vossos dons agradecemos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nosso Jesus Cristo
Unigênito do Pai.
Vós de Deus, Cordeiro Santo,
Nossas culpas perdoai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junto do Pai,
Como nosso intercessor,
Acolhei nossos pedidos,
Atendei nosso clamor.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, somente, sois o Santo,
O Altíssimo, o Senhor.
Com o Espírito Divino
De Deus Pai no esplendor.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4X)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 carinho preparastes
uma mesa para o pobre.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Os justos se alegram
na presença do Senhor,
rejubilam satisfeitos
e exultam de alegria!
Cantai a Deus, a Deus
louvai, cantai um salmo a seu nome!
O seu nome é Senhor:
exultai diante dele!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Dos órfãos ele
é pai, e das viúvas protetor:
é assim o nosso Deus
em sua santa habitação.
É o Senhor quem dá
abrigo, dá um lar aos deserdados,
quem liberta os prisioneiros
e os sacia com fartura.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Derramastes lá
do alto uma chuva generosa,
e vossa terra, vossa
herança, já cansada, renovastes;
e ali vosso rebanho
encontrou sua morada;
com carinho preparastes
essa terra para o pobre.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---le-lui-a!
Aleluia, a---le-lui-a!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imeira Parte:
Deus enviou seu filho amado
Para morrer, em meu lugar
Na cruz pagou, por meus pecados
Mas o sepulcro vazio
está, porque ele vive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ostrai-nos, ó Senhor,
Vossa bondade
e a Vossa salvação nos concedei!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---le-lui-a!
Aleluia, a---le-lui-a!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nosso Deus, com amor sem medida,
chamou-nos à vida,
nos deu muitos dons.
Nossa resposta ao amor
que será feita
se a nossa colheita
mostrar frutos bons.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s é preciso que o fruto se parta
e se reparta na mesa do amor! (bis)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articipar é criar comunhão,
fermento no pão, saber repartir.
Comprometer-se com a vida do irmão,
viver a missão de se dar e servir.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s grãos de trigo
em farinha se tornam,
depois se transformam
em vida no pão.
Assim, também, quando participamos,
unidos, criamos maior comunhão.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aanto, santo, santo
é o Senhor, Deus do universo.
Saaanto, santo, santo
é o Senhor, Deus do universo.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s céus e a terra
proclamam a Vossa glória!
Hosana nas alturas,
hosana nas alturas!
Os céus e a terra
proclamam a Vossa glória!
Hosana nas alturas,
hosana nas alturas!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Porque Ele vive, eu
posso crer no amanhã
Porque Ele vive, temor não há
Mas eu bem sei, que o meu futuro
Está nas mãos do
meu Jesus que vivo está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aanto, santo, santo
é o Senhor, Deus do universo.
Saaanto, santo, santo
é o Senhor, Deus do universo.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o que vem em nome do Senhor,
Hosana nas alturas,
hosana nas alturas!
Bendito o que vem em nome do Senhor,
Hosana nas alturas,
hosana nas alturas!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A mesa tão grande
e vazia de amor e de paz - de paz!
Onde há luxo de alguns,
alegria não há - jamais!
A mesa da eucaristia
nos quer ensinar - ah, ah,
Que a ordem de Deus
nosso Pai é o pão partilhar.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ão com todas as mesas;
da Páscoa a nova certeza:
a festa haverá
e o povo a cantar, alelu - ia (bis)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As forças da morte:
a injustiça e a ganância
de ter - de ter.
Agindo naqueles que
impedem ao pobre viver - viver.
Sem terra, trabalho
e comida a vida não há - não há.
Quem vive assim e não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ge, a festa não vai celebrar.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Irmãos companheiros
na luta, vamos dar
as mãos - as mãos.
Na grande corrente
do amor, na feliz comunhão
- irmãos.
Unido a peleja e a
certeza vamos construir - aqui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a terra o projeto
de Deus todo povo a sorrir.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Que em todas as
mesas do pobre, haja
festa de pão - de pão.
E as mesas dos ricos,
vazias, sem concentração
- de pão!
Busquemos aqui nesta
mesa, do Pão redentor - do céu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gunda Parte:
Um dia eu vou, cruzar os rios
E verei então, um Céu de Luz
E verei que lá, em plena glória
Vitorioso, vive e reina o meu Jesus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força e a esperança,
que faz todo povo ser povo de Deus.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5. Bendito o Ressuscitado,
Jesus vencedor - ô ô
no pão partilhado
a presença ele nos deixou - deixou!
Bendita é a vida nascida
de quem se arriscou - ô ô,
na luta pra ver triunfar
neste mundo o amor!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panheira Maria,
perfeita harmonia entre nós e o Pai
modelo dos consagrados,
nosso sim ao chamado
do Senhor confirmai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ve Maria, cheia de graça,
Plena de raça e beleza,
queres, com certeza,
que a vida renasça
Santa Maria, mãe do Senhor
Que se fez pão para
todos, criou mundo novo só por amor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ercessora Maria
perfeita harmonia,
entre nós e o Pai,
justiça dos explorados,
combate o pecado, torna
os homens iguais.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ve Maria, cheia de graça,
Plena de raça e beleza,
queres, com certeza,
que a vida renasça
Santa Maria, mãe do Senhor
Que se fez pão para
todos, criou mundo novo só por amor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ransformadora Maria,
perfeita harmonia,
entre nós e o Pai,
espelho de competência,
afasta a violência
enche o mundo de paz.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ve Maria, cheia de graça,
Plena de raça e beleza,
queres, com certeza,
que a vida renasça
Santa Maria, mãe do Senhor
Que se fez pão para
todos, criou mundo novo só por amor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Porque Ele vive, eu
posso crer no amanhã
Porque Ele vive, temor não há
Mas eu bem sei, que o meu futuro
Está nas mãos do
meu Jesus que vivo está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Dm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nossas fraquezas humanas,
Senhor, tende piedade!
Por nosso injusto egoísmo,
Senhor, tende piedade!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8">
  <a:themeElements>
    <a:clrScheme name="Theme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58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2026-06-11T20:34:43Z</dcterms:created>
  <dcterms:modified xsi:type="dcterms:W3CDTF">2026-06-11T20:34:43Z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