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presProps" Target="presProps.xml"/>
  <Relationship Id="rId75" Type="http://schemas.openxmlformats.org/officeDocument/2006/relationships/viewProps" Target="viewProps.xml"/>
  <Relationship Id="rId7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971026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2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38.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jpg"/>
  <Relationship Id="rId3" Type="http://schemas.openxmlformats.org/officeDocument/2006/relationships/image" Target="../media/bottom40.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1.jpg"/>
  <Relationship Id="rId3" Type="http://schemas.openxmlformats.org/officeDocument/2006/relationships/image" Target="../media/bottom4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3.jpg"/>
  <Relationship Id="rId3" Type="http://schemas.openxmlformats.org/officeDocument/2006/relationships/image" Target="../media/bottom4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4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52.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5.jpg"/>
  <Relationship Id="rId3" Type="http://schemas.openxmlformats.org/officeDocument/2006/relationships/image" Target="../media/bottom56.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6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2.jpg"/>
  <Relationship Id="rId3" Type="http://schemas.openxmlformats.org/officeDocument/2006/relationships/image" Target="../media/bottom73.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4.jpg"/>
  <Relationship Id="rId3" Type="http://schemas.openxmlformats.org/officeDocument/2006/relationships/image" Target="../media/bottom75.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6.jpg"/>
  <Relationship Id="rId3" Type="http://schemas.openxmlformats.org/officeDocument/2006/relationships/image" Target="../media/bottom77.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8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8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7.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8.jpg"/>
  <Relationship Id="rId3" Type="http://schemas.openxmlformats.org/officeDocument/2006/relationships/image" Target="../media/bottom8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0.jpg"/>
  <Relationship Id="rId3" Type="http://schemas.openxmlformats.org/officeDocument/2006/relationships/image" Target="../media/bottom9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2.jpg"/>
  <Relationship Id="rId3" Type="http://schemas.openxmlformats.org/officeDocument/2006/relationships/image" Target="../media/bottom9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0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jpg"/>
  <Relationship Id="rId3" Type="http://schemas.openxmlformats.org/officeDocument/2006/relationships/image" Target="../media/bottom9.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0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120.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12.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6o Domingo da Páscoa
10/05/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Deus rei dos
céus, Deus pai todo poderoso
Nós vos louvamos, vos bendizemos
Nós vos adoramos e glorificamos
Nós vos damos graças,
por vossa imensa glóri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Glória a Deus nas alturas
E paz na terra aos
homens por Ele amado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a direita
do Pai tende piedade de nós
Só vós sois o santo,
só vós o Senhor
Só vós o altíssimo, Jesus Cristo
Com Espírito Santo
na glória de Deus pai amé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Glória a Deus nas alturas
E paz na terra aos
homens por Ele amados (2x)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clamai o Senhor Deus,
ó terra inteira,
Cantai salmos a seu nome glorioso!
Aclamai o Senhor Deus,
ó terra inteira,
Cantai salmos a seu nome glorios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clamai o Senhor Deus,
ó terra inteira,
cantai salmos a seu nome glorioso,
Dai a Deus a mais sublime
louvação!
Dizei a Deus: "Como
são grandes vossas obra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da a terra vos adore com respeito
e proclame o louvor de vosso nome!"
Vinde ver todas as obras do Senhor:
seus prodígios estupendos
entre os home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ar ele mudou em terra firme,
e passaram pelo rio a pé enxuto.
Exultemos de alegria no Senhor!
Ele domina para sempre com pod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dos vós que a Deus
temeis, vinde escutar:
vou contar-vos todo
bem que ele me fez!
Bendito seja o Senhor
Deus que me escutou,
não rejeitou minha
oração e meu clam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em afastou longe de mim o seu amo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_luuu_ia
Aleluia, aleluia, aleluia,
ale_luuu_i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homem não vive somente de pão.
Mas de toda palavra da boca de Deus
Os preceitos do Senhor são precisos
Alegria ao coraçã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_luuu_ia
Aleluia, aleluia, aleluia,
ale_luuu_i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homem não vive somente de pão.
Mas de toda palavra da boca de Deus
Os preceitos do Senhor são precisos
Alegria ao coraçã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ão e vinho te apresentamos
nesse altar
Como sinal que tu recolhes
nossa oferta
Tudo o que somos deixamos aqui (2x)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um milagre que se dá
O pão e o vinho em corpo e sangue
Vão se transformar
Não ha limites para o amor
Vem transformar também minha vida
Oh senhor, é teu esse
milagre de amo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gria toca nos corações
Pela salvação, redenção
O sacrifício se atualizará
Maior mistério da nossa fé
Vem espírito abrir os corações
Vem espírito leva-nos a Deus
Vamos celebrar santo sacrifício
Vamos celebrar o grande amor de Deu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__to, San__to
Santo é o Senhor
San__to, San__to
Santo é o Senho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éus e terra proclamam
A vossa glória
Hosana, Hosana
Nas altu____ras
Hosana, Hosana
Nas altu___ra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__to, San__to
Santo é o Senhor
San__to, San__to
Santo é o Senho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to o que vem
Em nome do Senhor
Hosana, Hosana
Nas altu____ras
Hosana, Hosana
Nas altu___ra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__to, San__to
Santo é o Senhor
San__to, San__to
Santo é o Senho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é o Senhor
Santo é o Senho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mos celebrar nossa redenção
Vamos celebrar a ressurreição
Aqui estou, aqui estou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de nós, tende piedade
Cordeiro de Deus que
tirais o pecado do
mundo
Tende piedade de nós, tende piedad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Dai-nos vossa paz Senhor,
dai-nos vossa
paz Senhor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me amardes, guardareis meus
Mandamentos, diz o Senhor
E eu rogarei ao Pai,
e ele vos dará outro
Paráclito, que permaneça
convosco para
Sempre, alelui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Dai graças ao Senhor,
porque ele é bom!
Agora o diga: Eterna
é a sua misericórdia!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Na minha angústia
eu clamei pelo Senhor
E o Senhor me atendeu e libertou!
O Senhor está comigo,
nada temo: O que
Pode contra mim um ser humano?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É melhor buscar
refúgio no Senhor
Do que pôr no ser
humano a esperança
É melhor buscar refúgio no Senhor
Do que contar com os
poderosos deste mundo!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O Senhor é minha
força e o meu canto
E tornou-se para mim o Salvador
Clamores de alegria e de vitória
Ressoem pelas tendas dos fiéi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5- Vós sois meu Deus,
eu vos bendigo
E agradeço! Vós sois
meu Deus, eu vos exalto
Com louvores! Daí
graças ao Senhor, porque
Ele é bom! Eterna
é a sua misericórdi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ma de cristo, santificai-nos
Am7
Corpo de cristo, salvai-nos
Sangue de cristo, inebriai-nos
Água do lado de cristo, lavai-nos
Paixão de cristo,confortai-nos
Ó bom Jesus, ouvi-no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te
Laudamos te, domine
Adoramus te
Laudamos te, domin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vossas chagas, escondei-nos
Am7
Do inimigo, defendei-nos
Não permitais que
nos separemos de vós
Na hora da nossa morte, chamai-nos
Para louvar-vos com vossos santos
Pela eternida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confessar a ti,
ilumina minh&#39;alma
Eu reconheço: sou pecador!
Diante de mim eu sei
está sempre o meu pecado
Foi contra vós que eu pequei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te
Laudamos te, domine
Adoramus te
Laudamos te, domine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 acolheu quando o
pranto ainda era um segredo em mim
Depois colheu minhas
lágrimas como rosas de um jardim
Iluminou de alegria cada passo meu
Me carregou quando
força eu não tinha,
Bendito amor, me colocou de pé]]></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bre o colo teu santo altar de Deus
Consagrado sou rumo ao céu
Sobre o colo teu gerações ao Pai
Deus em ti amou e acolheu
Num abraço de mã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je ao ver tanto tempo
passado nem tudo mudou
Nem toda lágrima os
olhos revelam mas feliz eu sou
Um coração de criança
mora sempre em mim
Desse amor ainda sou dependente
Pra caminhar, permanecer de pé]]></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bre o colo teu santo altar de Deus
Consagrado sou rumo ao céu
Sobre o colo teu gerações ao Pai
Deus em ti amou e acolheu
Num abraço de mãe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bre o colo teu santo altar de Deus
Consagrado sou rumo ao céu
Sobre o colo teu gerações ao Pai
Deus em ti amou e acolheu
Num abraço de mã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riunfante peregrinação
Em cada lugar que ela passa
Deus abre o céu e derrama graças
Joelho no chão, rosário nas mãos
Unidos rezemos pela nossa nação
Diante da imagem de Aparecida
Formamos o exército
da Generalíssim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onde a Virgem Maria chegar
Dm7
O inimigo não vai aguentar
A presença da Mãe de Deus
E em retirada baterá
Fardada com seu manto azul
Dm7
Percorre de norte a su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Christe eleison
Kyrie ele ei son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destronar o mal
E entronizar o seu filho Jesu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eneralíssima Imaculada
Passa na frente, pisa na serpente
Nesta batalha
Generalíssima Grande Mãe de Deus
Dm7
Rogai por nós os filhos teu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Glória a Deus nas alturas
E paz na terra aos
homens por Ele amados (bis)
]]></a:t>
            </a:r>
          </a:p>
        </p:txBody>
      </p:sp>
    </p:spTree>
  </p:cSld>
  <p:clrMapOvr>
    <a:masterClrMapping/>
  </p:clrMapOvr>
</p:sld>
</file>

<file path=ppt/theme/theme1.xml><?xml version="1.0" encoding="utf-8"?>
<a:theme xmlns:a="http://schemas.openxmlformats.org/drawingml/2006/main" name="Theme9">
  <a:themeElements>
    <a:clrScheme name="Theme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71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2026-06-05T21:13:16Z</dcterms:created>
  <dcterms:modified xsi:type="dcterms:W3CDTF">2026-06-05T21:13:16Z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