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presProps" Target="presProps.xml"/>
  <Relationship Id="rId84" Type="http://schemas.openxmlformats.org/officeDocument/2006/relationships/viewProps" Target="viewProps.xml"/>
  <Relationship Id="rId8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62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.jpg"/>
  <Relationship Id="rId3" Type="http://schemas.openxmlformats.org/officeDocument/2006/relationships/image" Target="../media/bottom18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.jpg"/>
  <Relationship Id="rId3" Type="http://schemas.openxmlformats.org/officeDocument/2006/relationships/image" Target="../media/bottom20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.jpg"/>
  <Relationship Id="rId3" Type="http://schemas.openxmlformats.org/officeDocument/2006/relationships/image" Target="../media/bottom2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0.jpg"/>
  <Relationship Id="rId3" Type="http://schemas.openxmlformats.org/officeDocument/2006/relationships/image" Target="../media/bottom31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2.jpg"/>
  <Relationship Id="rId3" Type="http://schemas.openxmlformats.org/officeDocument/2006/relationships/image" Target="../media/bottom33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4.jpg"/>
  <Relationship Id="rId3" Type="http://schemas.openxmlformats.org/officeDocument/2006/relationships/image" Target="../media/bottom35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1.jpg"/>
  <Relationship Id="rId3" Type="http://schemas.openxmlformats.org/officeDocument/2006/relationships/image" Target="../media/bottom42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9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114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5.jpg"/>
  <Relationship Id="rId3" Type="http://schemas.openxmlformats.org/officeDocument/2006/relationships/image" Target="../media/bottom116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19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0.jpg"/>
  <Relationship Id="rId3" Type="http://schemas.openxmlformats.org/officeDocument/2006/relationships/image" Target="../media/bottom121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2.jpg"/>
  <Relationship Id="rId3" Type="http://schemas.openxmlformats.org/officeDocument/2006/relationships/image" Target="../media/bottom123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4.jpg"/>
  <Relationship Id="rId3" Type="http://schemas.openxmlformats.org/officeDocument/2006/relationships/image" Target="../media/bottom125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6.jpg"/>
  <Relationship Id="rId3" Type="http://schemas.openxmlformats.org/officeDocument/2006/relationships/image" Target="../media/bottom127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8.jpg"/>
  <Relationship Id="rId3" Type="http://schemas.openxmlformats.org/officeDocument/2006/relationships/image" Target="../media/bottom129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0.jpg"/>
  <Relationship Id="rId3" Type="http://schemas.openxmlformats.org/officeDocument/2006/relationships/image" Target="../media/bottom131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2.jpg"/>
  <Relationship Id="rId3" Type="http://schemas.openxmlformats.org/officeDocument/2006/relationships/image" Target="../media/bottom133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4.jpg"/>
  <Relationship Id="rId3" Type="http://schemas.openxmlformats.org/officeDocument/2006/relationships/image" Target="../media/bottom135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6.jpg"/>
  <Relationship Id="rId3" Type="http://schemas.openxmlformats.org/officeDocument/2006/relationships/image" Target="../media/bottom137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38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9.jpg"/>
  <Relationship Id="rId3" Type="http://schemas.openxmlformats.org/officeDocument/2006/relationships/image" Target="../media/bottom140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1.jpg"/>
  <Relationship Id="rId3" Type="http://schemas.openxmlformats.org/officeDocument/2006/relationships/image" Target="../media/bottom142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3.jpg"/>
  <Relationship Id="rId3" Type="http://schemas.openxmlformats.org/officeDocument/2006/relationships/image" Target="../media/bottom144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5.jpg"/>
  <Relationship Id="rId3" Type="http://schemas.openxmlformats.org/officeDocument/2006/relationships/image" Target="../media/bottom146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7.jpg"/>
  <Relationship Id="rId3" Type="http://schemas.openxmlformats.org/officeDocument/2006/relationships/image" Target="../media/bottom14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Apresentação do Senhor
02/02/2025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isto-luz, ó luz
bendita vinde nos iluminar
Luz do mundo, luz da
vida, ensinai-nos a a--mar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isto, luz que nos
abris de deus pai as profundezas
Na mansão da luz eterna
vos cantemos as grandezas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isto-luz, ó luz
bendita vinde nos iluminar
Luz do mundo, luz da
vida, ensinai-nos a a--mar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Te deixaste ferir
Do Teu sangue vem a paz!
Aqui estou, perdoa___me!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____rie elei_son
Ky_ri_____e eleison
Ky____ri__e eleison
Ôoooo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 Cristo, elevado na cruz
És amigo do pe____cador!
Aqui estou, perdoa___me!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___te elei_son
Chris______te eleison
Chris______te eleison
Ôoooo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da morte, vencedor
Verdadeiro fi_lho de Deus!
Aqui estou, perdoa___me!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____rie elei_son
Ky_ri_____e eleison
Ky____ri__e eleison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 a
Deus nas altu-ras!
E paz na Terra aos
homens por Ele ama-dos!
Senhor Deus, Rei dos
Céus, Deus Pai todo-poderoso
Nós Vos louvamos,
Vos bendizemos, nós Vos adoramo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mos,
nós Vos damos graças
Por Vossa imensa glória!
Por Vossa imensa glória!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
Vós, que tirais o
pecado do mundo, tende
piedade de nós.
Vós que tirais o pecado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 mundo, acolhei a nossa súplica.
Vós que estais à
direita do Pai, tende
piedade de nós.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,
só Vós o Altíssimo,
Jesus Cristo, com o
Espírito Santo na
glória de Deus Pai.
Amém! Amém!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rei da Glória é
o Senhor onipotente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"Ó portas, levantai
vossos frontões!
Elevai-vos bem mais
alto, antigas portas,
a fim de que o Rei
da glória possa entrar!"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Dizei-nos: "Quem
é este Rei da glória?"
"É o Senhor, o valoroso,
o onipotente,
o Senhor, o poderoso nas batalhas!"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que o coro dos profetas,
celebrou em profecia
Pela ação do Santo
Espírito, realiza-se em Maria.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"Ó portas, levantai
vossos frontões!
Elevai-vos bem mais
alto, antigas portas,
a fim de que o Rei
da glória possa entrar!"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Dizei-nos: "Quem
é este Rei da glória?"
"O Rei da glória é
o Senhor onipotente,
o Rei da glória é
o Senhor Deus do universo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
Aleluia, Aleluia, Aleluia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stamos unidos,
estás entre nós
E nos falarás da Tua vida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e nosso mundo sentido terá
Se Tua palavra renovar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rilhe a vossa luz,
brilhe para sempre
Sejam luminosas vossas
mãos e as mentes
Brilhe a vossa luz,
brilhe a vossa luz
Brilhe a vossa luz,
brilhe a vossa luz!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Vós sois a luz
do mundo, a todos aclarai
Afugentando as trevas,
ao Pai glorificai!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rilhe a vossa luz,
brilhe para sempre
Sejam luminosas vossas
mãos e as mentes
Brilhe a vossa luz,
brilhe a vossa luz
Brilhe a vossa luz,
brilhe a vossa luz!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isto-luz, ó luz
bendita vinde nos iluminar
Luz do mundo, luz da
vida, ensinai-nos a a--mar.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A vossa luz é o
Cristo que dentro em vós está
Via, Verdade e Vida,
Ele vos guiará!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rilhe a vossa luz,
brilhe para sempre
Sejam luminosas vossas
mãos e as mentes
Brilhe a vossa luz,
brilhe a vossa luz
Brilhe a vossa luz,
brilhe a vossa luz!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Rompendo o jugo
iníquo, banindo a opressão
A vossa luz rebrilha
e as trevas fugirão!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rilhe a vossa luz,
brilhe para sempre
Sejam luminosas vossas
mãos e as mentes
Brilhe a vossa luz,
brilhe a vossa luz
Brilhe a vossa luz,
brilhe a vossa luz!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Ninguém a luz acende
deixando-a se esconder
Vossa luz ilumine,
faça a vida vencer!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rilhe a vossa luz,
brilhe para sempre
Sejam luminosas vossas
mãos e as mentes
Brilhe a vossa luz,
brilhe a vossa luz
Brilhe a vossa luz,
brilhe a vossa luz!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éus e terra proclamam
A vossa glória
Hosana, Hosana
Nas altu____ras
Hosana, Hosana
Nas altu___ras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o Senhor de todo o
mundo esta virgem concebeu
Deu a luz, e sempre
Virgem e fiel permaneceu.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
Em nome do Senhor
Hosana, Hosana
Nas altu____ras
Hosana, Hosana
Nas altu___ras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 é o Senhor
Santo é o Senhor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isto-luz, ó luz
bendita vinde nos iluminar
Luz do mundo, luz da
vida, ensinai-nos a a--mar.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Tende piedade de nós, tende piedade
Cordeiro de Deus que
tirais o pecado do
mundo
Tende piedade de nós, tende piedade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Dai-nos vossa paz Senhor,
dai-nos vossa
paz Senhor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
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im, eu quero que a
luz de Deus que um
dia em mim brilhou
Jamais se esconda e
não se apague em mim o seu fulgor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im, eu quero que o
meu amor ajude o meu irmão
A caminhar guiado por
tuas mãos, em tua
lei, em tua luz, Senhor!
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 terra, os astros.
o sertão em paz
Esta flor e o pássaro
feliz que vês
Não sentirão, não
poderão jamais viver
Esta vida singular
que Deus nos dá. (Repete o Refrão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imeão, no templo,
exulta tendo aos braços o menino
Porque vê, com os
seus olhos o esperado o sol divino.
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m minh&#39;alma cheia
do amor de Deus
Palpitando a mesma vida divinal
Há um resplendor secreto
do infinito Ser
Há um profundo germinar
de eternidade. (Repete o Refrão)
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u sou um sol
a transmitir a luz
E meu ser é templo onde habita Deus
Todo céu estará presente
em mim envolvendo-me
na vida e no calor.
(Repete o Rerfrão)
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) Esta vida nova,
comunhão com Deus
No batismo, aquele dia eu recebi
Vai aumentando sempre
e vai me transformando
Até que Cristo seja
todo o meu viver
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im, eu quero que a
luz de Deus que um
dia em mim brilhou
Jamais se esconda e
não se apague em mim o seu fulgor
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im, eu quero que o
meu amor ajude o meu irmão
A caminhar guiado por
tuas mãos, em tua
lei, em tua luz, Senhor!
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ão grande graça
após uma consagração
Feita por Pedro, por
Tiago ou por João
A mãe que alimentou
Jesus em seu ser
Comunga agora o Deus comunhão
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ta alegria a de Maria
Receber Jesus na Eucaristia
O corpo do Filho que
um dia ela gerou
Foi ela quem primeiro O comungou
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imagino que naquela refeição
Estava junto aquela que sempre O
Seguiu
Comeu do pão que o Filho serviu
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ta alegria a de Maria
Receber Jesus na Eucaristia
O corpo do Filho que
um dia ela gerou
Foi ela quem primeiro O comungou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isto-luz, ó luz
bendita vinde nos iluminar
Luz do mundo, luz da
vida, ensinai-nos a a--mar.
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ta alegria a de Maria que gerou
O Deus que em seu ventre
um dia alimentou
Ser novamente sua morada
Por isso és bendita e agraciada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ãe do rei eterno,
ouvi-nos acolhei do orante a prece
Vós que dais a clara
luz que no Filho resplandece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2">
  <a:themeElements>
    <a:clrScheme name="Theme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80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2026-06-11T20:22:31Z</dcterms:created>
  <dcterms:modified xsi:type="dcterms:W3CDTF">2026-06-11T20:22:31Z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