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3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omingo de Ramos
13/04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1. Riem de mim todos
aqueles que me veem,
torcem os lábios e
sacodem a cabeça:
'Ao Senhor se confiou, ele o liberte
e agora o salve, se
é verdade que ele o ama!'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2. Cães numerosos
me rodeiam furiosos,
e por um bando de malvados
fui cercado.
Transpassaram minhas
mãos e os meus pés
e eu posso contar todo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meus oss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3. Eles repartem entre
si as minhas vestes
e sorteiam entre si a minha túnica.
Vós, porém, ó meu
Senhor, não fiqueis longe,
ó minha força, vinde
logo em meu socorro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7
4. Anunciarei o vosso
nome a meus irmãos
e no meio da assembleia
hei de louvar-vos!
Em7
Vós que temeis ao
Senhor Deus, dai-lhe louvor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orificai-o, descendentes de Jacó,
e respeitai-o toda
a raça de Israel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uitos grãos de trigo
se tornaram pão. Hoje
são teu Corpo, ceia
e comunhão. Muitos
grãos de trigo se tornaram pão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oma, Senhor, nossa
vida em ação, para
mudá-la em fruto e missão!
Toma,Senhor, nossa
vida em ação, para
mudá-la em missã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uitos cachos de uva
se tornaram vinho.
Hoje são teu Sangue, força no
caminho. Muitos cachos
de uva se tornaram vinho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oma, Senhor, nossa
vida em ação, para
mudá-la em fruto e missão!
Toma,Senhor, nossa
vida em ação, para
mudá-la em missão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uitas são as vidas
feitas vocação hoje
oferecidas em consagração.
Muitas são as vidas
feitas vocação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oma, Senhor, nossa
vida em ação, para
mudá-la em fruto e missão!
Toma,Senhor, nossa
vida em ação, para
mudá-la em missã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Ho-sana, ho-sana ao rei
Ho-sana, ho-sana ao rei
Ho-sana, ho-sana ao re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tos e palmas espalhando
vai o povo alegre de jerusalém
Lá bem ao longe se
começa a ver o filho
de deus que montado vem
Enquanto mil vozes
ressoam por aí hosana
ao que vem em nome do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Eis que eu vos dou
o meu novo mandamento
amai-vos uns aos
outros como eu vos tenho amad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Vós serei os meus
amigos se seguirdes
meu preceito amai-vos
uns aos outros como
eu vos tenho amad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Como o Pai sempre me
ama, assim também
eu vos amei amai-vos
uns aos outros como
eu vos tenho amad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Permanecei no meu amor
e segui meu mandamento amai-vos uns
aos outros como eu vos tenho amad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com um alento
de grande exclamação
prorrompem com voz
triunfal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E chegando a minha
Páscoa vos amei até
o fim amai-vos uns
aos outros como eu vos tenho amad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 de amor maior
não há que doar a
vida pelo irmão (2x)
Nisto todos saberão
que vós sois os meus
discípulos amai-vos
uns aos outros como
eu vos tenho amad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Prova de amor maior
não há que doar a
vida pelo irmão (2x)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Pelas estradas da vida,
nunca sozinho estás
Contigo pelo caminho,
Santa Maria vai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Se pelo mundo os homens,
sem conhecer-se vão
Não negues nunca a
tua mão a quem te encontra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na estrada de
jerusalém um dia também
poderemos cantar
A jesus cristo que
virá outra vez para
levar-nos ao eterno lar
Enquanto mil vozes
ressoam por aí hosana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rceira Parte:
Mesmo que digam os
homens, tu nada podes mudar
Luta por um mundo novo
de unidade e paz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rta Parte:
Se parecer tua vida inútil caminhar
Lembra que abres caminho,outros
te seguirão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Ó vem conosco, vem
caminhar, Santa Maria vem
Ó vem conosco, vem
caminhar, Santa Maria vem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que vem em nome do
Senhor com um alento
de grande exclamação
Prorrompem com voz triunfal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Deus, Meu Deus,
Por que me abandonastes?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2026-08-04T03:12:01Z</dcterms:created>
  <dcterms:modified xsi:type="dcterms:W3CDTF">2026-08-04T03:12:01Z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