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6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tempo comum
20/01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ostrai-me, ó Senhor,
Vossos caminhos,
Vossa verdade me oriente
e me conduza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Mostrai-me, ó Senhor,
vossos caminhos,
e fazei-me conhecer a vossa estrada!
Vossa verdade me oriente
e me conduza,
porque sois o Deus
da minha salvação;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Recordai, Senhor
meu Deus, vossa ternura
e a vossa compaixão
que são eternas!
De mim lembrai-vos,
porque sois misericórdia
e sois bondade sem
limites, ó Senhor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é piedade e retidão,
e reconduz ao bom caminho
os pecadores.
Ele dirige os humildes na justiça,
e aos pobres ele ensina
o seu caminho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Senhor, se Tu me chamas;
Eu quero te ouvir,
Se queres que eu te siga,
Respondo: &#34;Eis-me aqui&#34;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na terra e o
coração além deste céu,
E a semente que brota
é um germe de eternidade.
Vai brotando, crescendo, esperando.
É a vida que vem despontar.
e este trigo maduro,
a colheita o recolherá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em tuas mãos,
ó Pai, e a vida ofertar.
No pão e no vinho
a Ti, o céu se abrirá.
Estar em tuas mãos,
Senhor, e a vida entregar.
A minha oblação em ti se perderá,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utificarááááááaaáá,
Frutificarááá, Fru--ti-fi-ca-----rááááááaaáá,
Frutificarááá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videira a flor não
restará, passará
E o fruto da terra
surgirá, brotará
Pela força do vento, da chuva
e do sol que traz vida e calor
Cada dia, crescendo
e aprendendo a recomeça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 2X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rofetas te ouviram
e seguiram tua voz;
Andaram mundo afora
e pregaram sem temor.
Seus passos tu firmaste
sustentando seu vigor.
Profeta tu me chamas:
Vê, Senhor, aqui estou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,te abeiraste da
praia, não buscaste
nem sábios nem ricos.
Somente queres que eu te siga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u me olhaste
nos olhos, a sorrir,
pronunciaste meu nome,
lá na praia, eu larguei
o meu barco, junto
a Ti, buscarei outro mar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, sabes bem que em
meu barco, eu não
tenho nem ouro e nem espadas,
somente redes e o meu trabalho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, minhas mãos solicitas,
meu cansaço que a
outros descanse, amor que
almejas, seguir te amando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Nos passos do teu
Filho toda a Igreja também vai,
Seguindo teu chamado
de ser santo qual Jesus.
Apóstolos e mártires
se deram sem medir;
Apóstolo me chamas:
Vê, Senhor, estou aqui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Tu, pescador de outros
lagos, Ânsia eterna
de almas que esperam,
Bondoso amigo que assim me chamas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s séculos passaram,
não passou porém tua voz
Que chama ainda hoje,
que convida a te seguir.
Há homens e mulheres
que se amam mais que a si.
E dizem com firmeza:
Vê, Senhor, estou aqui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2026-08-03T23:56:37Z</dcterms:created>
  <dcterms:modified xsi:type="dcterms:W3CDTF">2026-08-03T23:56:37Z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