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5715000" type="screen16x1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presProps" Target="presProps.xml"/>
  <Relationship Id="rId39" Type="http://schemas.openxmlformats.org/officeDocument/2006/relationships/viewProps" Target="viewProps.xml"/>
  <Relationship Id="rId4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7022517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03_leitura_2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jpg"/>
  <Relationship Id="rId3" Type="http://schemas.openxmlformats.org/officeDocument/2006/relationships/image" Target="../media/bottom17.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jpg"/>
  <Relationship Id="rId3" Type="http://schemas.openxmlformats.org/officeDocument/2006/relationships/image" Target="../media/bottom19.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jpg"/>
  <Relationship Id="rId3" Type="http://schemas.openxmlformats.org/officeDocument/2006/relationships/image" Target="../media/bottom21.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22.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jpg"/>
  <Relationship Id="rId3" Type="http://schemas.openxmlformats.org/officeDocument/2006/relationships/image" Target="../media/bottom2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jpg"/>
  <Relationship Id="rId3" Type="http://schemas.openxmlformats.org/officeDocument/2006/relationships/image" Target="../media/bottom26.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jpg"/>
  <Relationship Id="rId3" Type="http://schemas.openxmlformats.org/officeDocument/2006/relationships/image" Target="../media/bottom28.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jpg"/>
  <Relationship Id="rId3" Type="http://schemas.openxmlformats.org/officeDocument/2006/relationships/image" Target="../media/bottom30.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31.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2.jpg"/>
  <Relationship Id="rId3" Type="http://schemas.openxmlformats.org/officeDocument/2006/relationships/image" Target="../media/bottom33.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4.jpg"/>
  <Relationship Id="rId3" Type="http://schemas.openxmlformats.org/officeDocument/2006/relationships/image" Target="../media/bottom35.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jpg"/>
  <Relationship Id="rId3" Type="http://schemas.openxmlformats.org/officeDocument/2006/relationships/image" Target="../media/bottom37.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jpg"/>
  <Relationship Id="rId3" Type="http://schemas.openxmlformats.org/officeDocument/2006/relationships/image" Target="../media/bottom39.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final40.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1.jpg"/>
  <Relationship Id="rId3" Type="http://schemas.openxmlformats.org/officeDocument/2006/relationships/image" Target="../media/bottom42.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3.jpg"/>
  <Relationship Id="rId3" Type="http://schemas.openxmlformats.org/officeDocument/2006/relationships/image" Target="../media/bottom44.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5.jpg"/>
  <Relationship Id="rId3" Type="http://schemas.openxmlformats.org/officeDocument/2006/relationships/image" Target="../media/bottom4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7.jpg"/>
  <Relationship Id="rId3" Type="http://schemas.openxmlformats.org/officeDocument/2006/relationships/image" Target="../media/bottom48.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9.jpg"/>
  <Relationship Id="rId3" Type="http://schemas.openxmlformats.org/officeDocument/2006/relationships/image" Target="../media/bottom50.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1.jpg"/>
  <Relationship Id="rId3" Type="http://schemas.openxmlformats.org/officeDocument/2006/relationships/image" Target="../media/bottom5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jpg"/>
  <Relationship Id="rId3" Type="http://schemas.openxmlformats.org/officeDocument/2006/relationships/image" Target="../media/bottom4.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3.jpg"/>
  <Relationship Id="rId3" Type="http://schemas.openxmlformats.org/officeDocument/2006/relationships/image" Target="../media/bottom54.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5.jpg"/>
  <Relationship Id="rId3" Type="http://schemas.openxmlformats.org/officeDocument/2006/relationships/image" Target="../media/bottom56.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7.jpg"/>
  <Relationship Id="rId3" Type="http://schemas.openxmlformats.org/officeDocument/2006/relationships/image" Target="../media/bottom58.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9.jpg"/>
  <Relationship Id="rId3" Type="http://schemas.openxmlformats.org/officeDocument/2006/relationships/image" Target="../media/bottom60.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1.jpg"/>
  <Relationship Id="rId3" Type="http://schemas.openxmlformats.org/officeDocument/2006/relationships/image" Target="../media/bottom62.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3.jpg"/>
  <Relationship Id="rId3" Type="http://schemas.openxmlformats.org/officeDocument/2006/relationships/image" Target="../media/bottom64.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jpg"/>
  <Relationship Id="rId3" Type="http://schemas.openxmlformats.org/officeDocument/2006/relationships/image" Target="../media/bottom6.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jpg"/>
  <Relationship Id="rId3" Type="http://schemas.openxmlformats.org/officeDocument/2006/relationships/image" Target="../media/bottom8.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jpg"/>
  <Relationship Id="rId3" Type="http://schemas.openxmlformats.org/officeDocument/2006/relationships/image" Target="../media/bottom10.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jpg"/>
  <Relationship Id="rId3" Type="http://schemas.openxmlformats.org/officeDocument/2006/relationships/image" Target="../media/bottom12.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3.jpg"/>
  <Relationship Id="rId3" Type="http://schemas.openxmlformats.org/officeDocument/2006/relationships/image" Target="../media/bottom14.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lamacao_ao_evangelho15.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190500"/>
          <a:ext cx="9991725" cy="5905500"/>
          <a:chOff x="-847725" y="-190500"/>
          <a:chExt cx="9991725" cy="5905500"/>
        </a:xfrm>
      </p:grpSpPr>
      <p:pic>
        <p:nvPicPr>
          <p:cNvPr id="1" name="backgroundImage" descr="Description of the drawing"/>
          <p:cNvPicPr>
            <a:picLocks noChangeAspect="1"/>
          </p:cNvPicPr>
          <p:nvPr/>
        </p:nvPicPr>
        <p:blipFill>
          <a:blip r:embed="rId2"/>
          <a:stretch>
            <a:fillRect/>
          </a:stretch>
        </p:blipFill>
        <p:spPr>
          <a:xfrm>
            <a:off x="-847725" y="-190500"/>
            <a:ext cx="10839450" cy="6096000"/>
          </a:xfrm>
          <a:prstGeom prst="rect">
            <a:avLst/>
          </a:prstGeom>
          <a:noFill/>
        </p:spPr>
      </p:pic>
      <p:sp>
        <p:nvSpPr>
          <p:cNvPr id="2" name=""/>
          <p:cNvSpPr txBox="1"/>
          <p:nvPr/>
        </p:nvSpPr>
        <p:spPr>
          <a:xfrm>
            <a:off x="0" y="0"/>
            <a:ext cx="9144000" cy="5715000"/>
          </a:xfrm>
          <a:prstGeom prst="rect">
            <a:avLst/>
          </a:prstGeom>
          <a:noFill/>
          <a:effectLst>
            <a:outerShdw blurRad="57150" dist="95250" dir="2700000" algn="br" rotWithShape="0">
              <a:srgbClr val="000000">
                <a:alpha val="50000"/>
              </a:srgbClr>
            </a:outerShdw>
          </a:effectLst>
        </p:spPr>
        <p:txBody>
          <a:bodyPr anchor="ctr" rtlCol="0" bIns="45720" lIns="91440" rIns="91440" tIns="45720">
            <a:spAutoFit/>
          </a:bodyPr>
          <a:lstStyle/>
          <a:p>
            <a:pPr algn="ctr" fontAlgn="ctr" marL="0" marR="0" indent="0" lvl="0">
              <a:lnSpc>
                <a:spcPct val="100000"/>
              </a:lnSpc>
            </a:pPr>
            <a:r>
              <a:rPr lang="en-US" b="1" sz="6000" spc="0" u="none">
                <a:solidFill>
                  <a:srgbClr val="FFFFFF">
                    <a:alpha val="100000"/>
                  </a:srgbClr>
                </a:solidFill>
                <a:latin typeface="Calibri"/>
              </a:rPr>
              <a:t><![CDATA[4th Sunday of Advent (English)
24/12/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lelu-ia, Alelu-i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is a serva do Senhor
cumpra-se em mim a Tua palavra!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elu-ia, Alelu-ia!
Alelu-ia, Alelu-i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Joy to the world, the Lord is come!
Let earth receive her King;
Let every heart prepare Him room,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d Heaven and nature sing,
And Heaven and nature sing,
And Heaven, and Heaven,
and nature sing.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Joy to the earth, the Savior reigns!
Let men their songs employ;
While fields and floods,
rocks, hills and plains
Repeat the sounding joy,
Repeat the sounding joy,
Repeat, repeat, the sounding joy.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e rules the world
with truth and grace,
And makes the nations prove
The glories of His righteousness,
And wonders of His love,
And wonders of His love,
And wonders, wonders, of His lov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y beautiful boy Holiness I see
Perfect so pure Your
eyes they trust in me
All creation bows to
You The skies sing Your arriving
My precious Jesu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d You will walk this
land My precious gift from God
Showing all mankind
The only way to life
All creation sings
Your praise The angels will proclaim
My precious Jesus .....
(yes you a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l of heaven's gaze
is on You The glory
of God shines for all to see
The Son of God, the Son of Man
You are perfection
promised Giver of life
for all eternity
My little One, perfect lov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My little One, perfect Love
My little One, perfect Lov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Fin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ome, all ye faithful
Joyful and triumphant
O come ye, oh come ye to Be--thlehem
Come and behold Him
Born the king of angel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B
Venite Adoremus, Venite Adoremus
Venite A..do..re..mus,
Do..o..minu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ristãos vinde todos,
com alegres can.....tos /
oh vin...de, oh vin.....de
até....é Be....lém/
Vede nasci....do vosso
Rei eter.......no.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nite Adoremus, Venite Adoremus
Venite A..do..re..mus,
Do..o..minu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ing, Choirs of angels
Sing in exultation
Sing all ye citizens
of heaven above!
Glory to God
Glory in the highes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nite Adoremus, Venite Adoremus
Venite A..do..re..mus,
Do..o..minu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ome, O come, Emmanuel
And ransom captive Israel
That mourns in lonely exile here
Until the Son of God appear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Humildes pastores deixam
seus reba...nhos/
e ale....gres aco....rrem
ao Re.....ei dos céus/
Nós igualmen...te,
cheios de alegri.....a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nite Adoremus, Venite Adoremus
Venite A..do..re..mus,
Do..o..minu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Yea, Lord we greet thee
Born this happy morning
Jesus to Thee be all glory given
Word of the Father
Now in flesh appearing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nite Adoremus, Venite Adoremus
Venite A..do..re..mus,
Do..o..minu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Deus invisível de
eternal grande....za/
sob véu de humilda...de,
pode....emos ver/
Deus pequeni...no,
Deus envolto em fai..xa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nite Adoremus, Venite Adoremus
Venite A..do..re..mus,
Do..o..minu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joice, rejoice, Emmanuel
Shall come to thee, O Israel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ome, Thou Rod of Jesse, free
Thine own from Satan’s tyranny
From depths of Hell Thy people save
And give them victory
o’er the grav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ome, Thou dayspring
come and cheer
Our spirits by Thine advent here
Disperse the gloomy clouds of night
And death’s dark
shadows put to fligh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ome, Thou Key of David, come
And open wide our heavenly home
Make safe the way that leads on high
And close the path to miser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ome, O come, Thou Lord of might
Who to Thy tribes,
on Sinai’s height
In ancient times did’st
give the Law
In cloud, and majesty and aw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clamação ao Evangelho]]></a:t>
            </a:r>
          </a:p>
        </p:txBody>
      </p:sp>
    </p:spTree>
  </p:cSld>
  <p:clrMapOvr>
    <a:masterClrMapping/>
  </p:clrMapOvr>
</p:sld>
</file>

<file path=ppt/theme/theme1.xml><?xml version="1.0" encoding="utf-8"?>
<a:theme xmlns:a="http://schemas.openxmlformats.org/drawingml/2006/main" name="Theme84">
  <a:themeElements>
    <a:clrScheme name="Theme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2026-06-11T20:15:02Z</dcterms:created>
  <dcterms:modified xsi:type="dcterms:W3CDTF">2026-06-11T20:15:02Z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