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presProps" Target="presProps.xml"/>
  <Relationship Id="rId219" Type="http://schemas.openxmlformats.org/officeDocument/2006/relationships/viewProps" Target="viewProps.xml"/>
  <Relationship Id="rId22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0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9.jpg"/>
  <Relationship Id="rId3" Type="http://schemas.openxmlformats.org/officeDocument/2006/relationships/image" Target="../media/bottom190.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1.jpg"/>
  <Relationship Id="rId3" Type="http://schemas.openxmlformats.org/officeDocument/2006/relationships/image" Target="../media/bottom192.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3.jpg"/>
  <Relationship Id="rId3" Type="http://schemas.openxmlformats.org/officeDocument/2006/relationships/image" Target="../media/bottom194.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5.jpg"/>
  <Relationship Id="rId3" Type="http://schemas.openxmlformats.org/officeDocument/2006/relationships/image" Target="../media/bottom196.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97.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8.jpg"/>
  <Relationship Id="rId3" Type="http://schemas.openxmlformats.org/officeDocument/2006/relationships/image" Target="../media/bottom199.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0.jpg"/>
  <Relationship Id="rId3" Type="http://schemas.openxmlformats.org/officeDocument/2006/relationships/image" Target="../media/bottom201.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2.jpg"/>
  <Relationship Id="rId3" Type="http://schemas.openxmlformats.org/officeDocument/2006/relationships/image" Target="../media/bottom203.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4.jpg"/>
  <Relationship Id="rId3" Type="http://schemas.openxmlformats.org/officeDocument/2006/relationships/image" Target="../media/bottom205.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6.jpg"/>
  <Relationship Id="rId3" Type="http://schemas.openxmlformats.org/officeDocument/2006/relationships/image" Target="../media/bottom20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208.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9.jpg"/>
  <Relationship Id="rId3" Type="http://schemas.openxmlformats.org/officeDocument/2006/relationships/image" Target="../media/bottom210.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1.jpg"/>
  <Relationship Id="rId3" Type="http://schemas.openxmlformats.org/officeDocument/2006/relationships/image" Target="../media/bottom212.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3.jpg"/>
  <Relationship Id="rId3" Type="http://schemas.openxmlformats.org/officeDocument/2006/relationships/image" Target="../media/bottom214.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5.jpg"/>
  <Relationship Id="rId3" Type="http://schemas.openxmlformats.org/officeDocument/2006/relationships/image" Target="../media/bottom216.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7.jpg"/>
  <Relationship Id="rId3" Type="http://schemas.openxmlformats.org/officeDocument/2006/relationships/image" Target="../media/bottom218.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9.jpg"/>
  <Relationship Id="rId3" Type="http://schemas.openxmlformats.org/officeDocument/2006/relationships/image" Target="../media/bottom220.jpg"/>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1.jpg"/>
  <Relationship Id="rId3" Type="http://schemas.openxmlformats.org/officeDocument/2006/relationships/image" Target="../media/bottom222.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3.jpg"/>
  <Relationship Id="rId3" Type="http://schemas.openxmlformats.org/officeDocument/2006/relationships/image" Target="../media/bottom224.jpg"/>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225.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6.jpg"/>
  <Relationship Id="rId3" Type="http://schemas.openxmlformats.org/officeDocument/2006/relationships/image" Target="../media/bottom227.jpg"/>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28.jpg"/>
  <Relationship Id="rId3" Type="http://schemas.openxmlformats.org/officeDocument/2006/relationships/image" Target="../media/bottom229.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0.jpg"/>
  <Relationship Id="rId3" Type="http://schemas.openxmlformats.org/officeDocument/2006/relationships/image" Target="../media/bottom231.jpg"/>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2.jpg"/>
  <Relationship Id="rId3" Type="http://schemas.openxmlformats.org/officeDocument/2006/relationships/image" Target="../media/bottom233.jpg"/>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4.jpg"/>
  <Relationship Id="rId3" Type="http://schemas.openxmlformats.org/officeDocument/2006/relationships/image" Target="../media/bottom235.jpg"/>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6.jpg"/>
  <Relationship Id="rId3" Type="http://schemas.openxmlformats.org/officeDocument/2006/relationships/image" Target="../media/bottom237.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8.jpg"/>
  <Relationship Id="rId3" Type="http://schemas.openxmlformats.org/officeDocument/2006/relationships/image" Target="../media/bottom239.jpg"/>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0.jpg"/>
  <Relationship Id="rId3" Type="http://schemas.openxmlformats.org/officeDocument/2006/relationships/image" Target="../media/bottom241.jpg"/>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2.jpg"/>
  <Relationship Id="rId3" Type="http://schemas.openxmlformats.org/officeDocument/2006/relationships/image" Target="../media/bottom243.jpg"/>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4.jpg"/>
  <Relationship Id="rId3" Type="http://schemas.openxmlformats.org/officeDocument/2006/relationships/image" Target="../media/bottom245.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23.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6.jpg"/>
  <Relationship Id="rId3" Type="http://schemas.openxmlformats.org/officeDocument/2006/relationships/image" Target="../media/bottom247.jpg"/>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8.jpg"/>
  <Relationship Id="rId3" Type="http://schemas.openxmlformats.org/officeDocument/2006/relationships/image" Target="../media/bottom249.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0.jpg"/>
  <Relationship Id="rId3" Type="http://schemas.openxmlformats.org/officeDocument/2006/relationships/image" Target="../media/bottom251.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2.jpg"/>
  <Relationship Id="rId3" Type="http://schemas.openxmlformats.org/officeDocument/2006/relationships/image" Target="../media/bottom253.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4.jpg"/>
  <Relationship Id="rId3" Type="http://schemas.openxmlformats.org/officeDocument/2006/relationships/image" Target="../media/bottom255.jpg"/>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6.jpg"/>
  <Relationship Id="rId3" Type="http://schemas.openxmlformats.org/officeDocument/2006/relationships/image" Target="../media/bottom257.jpg"/>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8.jpg"/>
  <Relationship Id="rId3" Type="http://schemas.openxmlformats.org/officeDocument/2006/relationships/image" Target="../media/bottom259.jpg"/>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0.jpg"/>
  <Relationship Id="rId3" Type="http://schemas.openxmlformats.org/officeDocument/2006/relationships/image" Target="../media/bottom261.jpg"/>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2.jpg"/>
  <Relationship Id="rId3" Type="http://schemas.openxmlformats.org/officeDocument/2006/relationships/image" Target="../media/bottom263.jpg"/>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4.jpg"/>
  <Relationship Id="rId3" Type="http://schemas.openxmlformats.org/officeDocument/2006/relationships/image" Target="../media/bottom265.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6.jpg"/>
  <Relationship Id="rId3" Type="http://schemas.openxmlformats.org/officeDocument/2006/relationships/image" Target="../media/bottom267.jpg"/>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8.jpg"/>
  <Relationship Id="rId3" Type="http://schemas.openxmlformats.org/officeDocument/2006/relationships/image" Target="../media/bottom269.jpg"/>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0.jpg"/>
  <Relationship Id="rId3" Type="http://schemas.openxmlformats.org/officeDocument/2006/relationships/image" Target="../media/bottom271.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2.jpg"/>
  <Relationship Id="rId3" Type="http://schemas.openxmlformats.org/officeDocument/2006/relationships/image" Target="../media/bottom273.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4.jpg"/>
  <Relationship Id="rId3" Type="http://schemas.openxmlformats.org/officeDocument/2006/relationships/image" Target="../media/bottom275.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6.jpg"/>
  <Relationship Id="rId3" Type="http://schemas.openxmlformats.org/officeDocument/2006/relationships/image" Target="../media/bottom277.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8.jpg"/>
  <Relationship Id="rId3" Type="http://schemas.openxmlformats.org/officeDocument/2006/relationships/image" Target="../media/bottom279.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0.jpg"/>
  <Relationship Id="rId3" Type="http://schemas.openxmlformats.org/officeDocument/2006/relationships/image" Target="../media/bottom281.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2.jpg"/>
  <Relationship Id="rId3" Type="http://schemas.openxmlformats.org/officeDocument/2006/relationships/image" Target="../media/bottom283.jpg"/>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4.jpg"/>
  <Relationship Id="rId3" Type="http://schemas.openxmlformats.org/officeDocument/2006/relationships/image" Target="../media/bottom28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6.jpg"/>
  <Relationship Id="rId3" Type="http://schemas.openxmlformats.org/officeDocument/2006/relationships/image" Target="../media/bottom287.jpg"/>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8.jpg"/>
  <Relationship Id="rId3" Type="http://schemas.openxmlformats.org/officeDocument/2006/relationships/image" Target="../media/bottom289.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0.jpg"/>
  <Relationship Id="rId3" Type="http://schemas.openxmlformats.org/officeDocument/2006/relationships/image" Target="../media/bottom291.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2.jpg"/>
  <Relationship Id="rId3" Type="http://schemas.openxmlformats.org/officeDocument/2006/relationships/image" Target="../media/bottom293.jpg"/>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4.jpg"/>
  <Relationship Id="rId3" Type="http://schemas.openxmlformats.org/officeDocument/2006/relationships/image" Target="../media/bottom295.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6.jpg"/>
  <Relationship Id="rId3" Type="http://schemas.openxmlformats.org/officeDocument/2006/relationships/image" Target="../media/bottom297.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8.jpg"/>
  <Relationship Id="rId3" Type="http://schemas.openxmlformats.org/officeDocument/2006/relationships/image" Target="../media/bottom299.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0.jpg"/>
  <Relationship Id="rId3" Type="http://schemas.openxmlformats.org/officeDocument/2006/relationships/image" Target="../media/bottom301.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2.jpg"/>
  <Relationship Id="rId3" Type="http://schemas.openxmlformats.org/officeDocument/2006/relationships/image" Target="../media/bottom303.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4.jpg"/>
  <Relationship Id="rId3" Type="http://schemas.openxmlformats.org/officeDocument/2006/relationships/image" Target="../media/bottom30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06.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7.jpg"/>
  <Relationship Id="rId3" Type="http://schemas.openxmlformats.org/officeDocument/2006/relationships/image" Target="../media/bottom308.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9.jpg"/>
  <Relationship Id="rId3" Type="http://schemas.openxmlformats.org/officeDocument/2006/relationships/image" Target="../media/bottom310.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1.jpg"/>
  <Relationship Id="rId3" Type="http://schemas.openxmlformats.org/officeDocument/2006/relationships/image" Target="../media/bottom312.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3.jpg"/>
  <Relationship Id="rId3" Type="http://schemas.openxmlformats.org/officeDocument/2006/relationships/image" Target="../media/bottom314.jpg"/>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5.jpg"/>
  <Relationship Id="rId3" Type="http://schemas.openxmlformats.org/officeDocument/2006/relationships/image" Target="../media/bottom316.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7.jpg"/>
  <Relationship Id="rId3" Type="http://schemas.openxmlformats.org/officeDocument/2006/relationships/image" Target="../media/bottom318.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9.jpg"/>
  <Relationship Id="rId3" Type="http://schemas.openxmlformats.org/officeDocument/2006/relationships/image" Target="../media/bottom320.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1.jpg"/>
  <Relationship Id="rId3" Type="http://schemas.openxmlformats.org/officeDocument/2006/relationships/image" Target="../media/bottom322.jpg"/>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3.jpg"/>
  <Relationship Id="rId3" Type="http://schemas.openxmlformats.org/officeDocument/2006/relationships/image" Target="../media/bottom324.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5.jpg"/>
  <Relationship Id="rId3" Type="http://schemas.openxmlformats.org/officeDocument/2006/relationships/image" Target="../media/bottom326.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7.jpg"/>
  <Relationship Id="rId3" Type="http://schemas.openxmlformats.org/officeDocument/2006/relationships/image" Target="../media/bottom328.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9.jpg"/>
  <Relationship Id="rId3" Type="http://schemas.openxmlformats.org/officeDocument/2006/relationships/image" Target="../media/bottom330.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31.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2.jpg"/>
  <Relationship Id="rId3" Type="http://schemas.openxmlformats.org/officeDocument/2006/relationships/image" Target="../media/bottom333.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4.jpg"/>
  <Relationship Id="rId3" Type="http://schemas.openxmlformats.org/officeDocument/2006/relationships/image" Target="../media/bottom335.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6.jpg"/>
  <Relationship Id="rId3" Type="http://schemas.openxmlformats.org/officeDocument/2006/relationships/image" Target="../media/bottom337.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8.jpg"/>
  <Relationship Id="rId3" Type="http://schemas.openxmlformats.org/officeDocument/2006/relationships/image" Target="../media/bottom339.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0.jpg"/>
  <Relationship Id="rId3" Type="http://schemas.openxmlformats.org/officeDocument/2006/relationships/image" Target="../media/bottom341.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2.jpg"/>
  <Relationship Id="rId3" Type="http://schemas.openxmlformats.org/officeDocument/2006/relationships/image" Target="../media/bottom343.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4.jpg"/>
  <Relationship Id="rId3" Type="http://schemas.openxmlformats.org/officeDocument/2006/relationships/image" Target="../media/bottom345.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46.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7.jpg"/>
  <Relationship Id="rId3" Type="http://schemas.openxmlformats.org/officeDocument/2006/relationships/image" Target="../media/bottom348.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9.jpg"/>
  <Relationship Id="rId3" Type="http://schemas.openxmlformats.org/officeDocument/2006/relationships/image" Target="../media/bottom350.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1.jpg"/>
  <Relationship Id="rId3" Type="http://schemas.openxmlformats.org/officeDocument/2006/relationships/image" Target="../media/bottom352.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53.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4.jpg"/>
  <Relationship Id="rId3" Type="http://schemas.openxmlformats.org/officeDocument/2006/relationships/image" Target="../media/bottom355.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6.jpg"/>
  <Relationship Id="rId3" Type="http://schemas.openxmlformats.org/officeDocument/2006/relationships/image" Target="../media/bottom357.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8.jpg"/>
  <Relationship Id="rId3" Type="http://schemas.openxmlformats.org/officeDocument/2006/relationships/image" Target="../media/bottom359.jpg"/>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0.jpg"/>
  <Relationship Id="rId3" Type="http://schemas.openxmlformats.org/officeDocument/2006/relationships/image" Target="../media/bottom36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4.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2.jpg"/>
  <Relationship Id="rId3" Type="http://schemas.openxmlformats.org/officeDocument/2006/relationships/image" Target="../media/bottom363.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4.jpg"/>
  <Relationship Id="rId3" Type="http://schemas.openxmlformats.org/officeDocument/2006/relationships/image" Target="../media/bottom365.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6.jpg"/>
  <Relationship Id="rId3" Type="http://schemas.openxmlformats.org/officeDocument/2006/relationships/image" Target="../media/bottom367.jpg"/>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68.jpg"/>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9.jpg"/>
  <Relationship Id="rId3" Type="http://schemas.openxmlformats.org/officeDocument/2006/relationships/image" Target="../media/bottom370.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1.jpg"/>
  <Relationship Id="rId3" Type="http://schemas.openxmlformats.org/officeDocument/2006/relationships/image" Target="../media/bottom372.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3.jpg"/>
  <Relationship Id="rId3" Type="http://schemas.openxmlformats.org/officeDocument/2006/relationships/image" Target="../media/bottom374.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5.jpg"/>
  <Relationship Id="rId3" Type="http://schemas.openxmlformats.org/officeDocument/2006/relationships/image" Target="../media/bottom376.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7.jpg"/>
  <Relationship Id="rId3" Type="http://schemas.openxmlformats.org/officeDocument/2006/relationships/image" Target="../media/bottom378.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9.jpg"/>
  <Relationship Id="rId3" Type="http://schemas.openxmlformats.org/officeDocument/2006/relationships/image" Target="../media/bottom380.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5.jpg"/>
  <Relationship Id="rId3" Type="http://schemas.openxmlformats.org/officeDocument/2006/relationships/image" Target="../media/bottom36.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1.jpg"/>
  <Relationship Id="rId3" Type="http://schemas.openxmlformats.org/officeDocument/2006/relationships/image" Target="../media/bottom382.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83.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4.jpg"/>
  <Relationship Id="rId3" Type="http://schemas.openxmlformats.org/officeDocument/2006/relationships/image" Target="../media/bottom385.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6.jpg"/>
  <Relationship Id="rId3" Type="http://schemas.openxmlformats.org/officeDocument/2006/relationships/image" Target="../media/bottom387.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8.jpg"/>
  <Relationship Id="rId3" Type="http://schemas.openxmlformats.org/officeDocument/2006/relationships/image" Target="../media/bottom389.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0.jpg"/>
  <Relationship Id="rId3" Type="http://schemas.openxmlformats.org/officeDocument/2006/relationships/image" Target="../media/bottom391.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2.jpg"/>
  <Relationship Id="rId3" Type="http://schemas.openxmlformats.org/officeDocument/2006/relationships/image" Target="../media/bottom393.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394.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5.jpg"/>
  <Relationship Id="rId3" Type="http://schemas.openxmlformats.org/officeDocument/2006/relationships/image" Target="../media/bottom396.jpg"/>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7.jpg"/>
  <Relationship Id="rId3" Type="http://schemas.openxmlformats.org/officeDocument/2006/relationships/image" Target="../media/bottom398.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7.jpg"/>
  <Relationship Id="rId3" Type="http://schemas.openxmlformats.org/officeDocument/2006/relationships/image" Target="../media/bottom38.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9.jpg"/>
  <Relationship Id="rId3" Type="http://schemas.openxmlformats.org/officeDocument/2006/relationships/image" Target="../media/bottom400.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1.jpg"/>
  <Relationship Id="rId3" Type="http://schemas.openxmlformats.org/officeDocument/2006/relationships/image" Target="../media/bottom402.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403.jpg"/>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4.jpg"/>
  <Relationship Id="rId3" Type="http://schemas.openxmlformats.org/officeDocument/2006/relationships/image" Target="../media/bottom405.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6.jpg"/>
  <Relationship Id="rId3" Type="http://schemas.openxmlformats.org/officeDocument/2006/relationships/image" Target="../media/bottom407.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8.jpg"/>
  <Relationship Id="rId3" Type="http://schemas.openxmlformats.org/officeDocument/2006/relationships/image" Target="../media/bottom409.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9.jpg"/>
  <Relationship Id="rId3" Type="http://schemas.openxmlformats.org/officeDocument/2006/relationships/image" Target="../media/bottom40.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4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58.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9.jpg"/>
  <Relationship Id="rId3" Type="http://schemas.openxmlformats.org/officeDocument/2006/relationships/image" Target="../media/bottom70.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71.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2.jpg"/>
  <Relationship Id="rId3" Type="http://schemas.openxmlformats.org/officeDocument/2006/relationships/image" Target="../media/bottom73.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4.jpg"/>
  <Relationship Id="rId3" Type="http://schemas.openxmlformats.org/officeDocument/2006/relationships/image" Target="../media/bottom75.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76.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93.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4.jpg"/>
  <Relationship Id="rId3" Type="http://schemas.openxmlformats.org/officeDocument/2006/relationships/image" Target="../media/bottom105.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6.jpg"/>
  <Relationship Id="rId3" Type="http://schemas.openxmlformats.org/officeDocument/2006/relationships/image" Target="../media/bottom107.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8.jpg"/>
  <Relationship Id="rId3" Type="http://schemas.openxmlformats.org/officeDocument/2006/relationships/image" Target="../media/bottom109.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0.jpg"/>
  <Relationship Id="rId3" Type="http://schemas.openxmlformats.org/officeDocument/2006/relationships/image" Target="../media/bottom11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2.jpg"/>
  <Relationship Id="rId3" Type="http://schemas.openxmlformats.org/officeDocument/2006/relationships/image" Target="../media/bottom113.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4.jpg"/>
  <Relationship Id="rId3" Type="http://schemas.openxmlformats.org/officeDocument/2006/relationships/image" Target="../media/bottom115.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16.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7.jpg"/>
  <Relationship Id="rId3" Type="http://schemas.openxmlformats.org/officeDocument/2006/relationships/image" Target="../media/bottom118.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9.jpg"/>
  <Relationship Id="rId3" Type="http://schemas.openxmlformats.org/officeDocument/2006/relationships/image" Target="../media/bottom120.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1.jpg"/>
  <Relationship Id="rId3" Type="http://schemas.openxmlformats.org/officeDocument/2006/relationships/image" Target="../media/bottom12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3.jpg"/>
  <Relationship Id="rId3" Type="http://schemas.openxmlformats.org/officeDocument/2006/relationships/image" Target="../media/bottom124.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5.jpg"/>
  <Relationship Id="rId3" Type="http://schemas.openxmlformats.org/officeDocument/2006/relationships/image" Target="../media/bottom126.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7.jpg"/>
  <Relationship Id="rId3" Type="http://schemas.openxmlformats.org/officeDocument/2006/relationships/image" Target="../media/bottom12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5.jpg"/>
  <Relationship Id="rId3" Type="http://schemas.openxmlformats.org/officeDocument/2006/relationships/image" Target="../media/bottom136.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7.jpg"/>
  <Relationship Id="rId3" Type="http://schemas.openxmlformats.org/officeDocument/2006/relationships/image" Target="../media/bottom138.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9.jpg"/>
  <Relationship Id="rId3" Type="http://schemas.openxmlformats.org/officeDocument/2006/relationships/image" Target="../media/bottom140.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1.jpg"/>
  <Relationship Id="rId3" Type="http://schemas.openxmlformats.org/officeDocument/2006/relationships/image" Target="../media/bottom142.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3.jpg"/>
  <Relationship Id="rId3" Type="http://schemas.openxmlformats.org/officeDocument/2006/relationships/image" Target="../media/bottom144.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5.jpg"/>
  <Relationship Id="rId3" Type="http://schemas.openxmlformats.org/officeDocument/2006/relationships/image" Target="../media/bottom146.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7.jpg"/>
  <Relationship Id="rId3" Type="http://schemas.openxmlformats.org/officeDocument/2006/relationships/image" Target="../media/bottom148.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9.jpg"/>
  <Relationship Id="rId3" Type="http://schemas.openxmlformats.org/officeDocument/2006/relationships/image" Target="../media/bottom150.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1.jpg"/>
  <Relationship Id="rId3" Type="http://schemas.openxmlformats.org/officeDocument/2006/relationships/image" Target="../media/bottom152.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3.jpg"/>
  <Relationship Id="rId3" Type="http://schemas.openxmlformats.org/officeDocument/2006/relationships/image" Target="../media/bottom154.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5.jpg"/>
  <Relationship Id="rId3" Type="http://schemas.openxmlformats.org/officeDocument/2006/relationships/image" Target="../media/bottom156.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7.jpg"/>
  <Relationship Id="rId3" Type="http://schemas.openxmlformats.org/officeDocument/2006/relationships/image" Target="../media/bottom158.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9.jpg"/>
  <Relationship Id="rId3" Type="http://schemas.openxmlformats.org/officeDocument/2006/relationships/image" Target="../media/bottom160.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1.jpg"/>
  <Relationship Id="rId3" Type="http://schemas.openxmlformats.org/officeDocument/2006/relationships/image" Target="../media/bottom162.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3.jpg"/>
  <Relationship Id="rId3" Type="http://schemas.openxmlformats.org/officeDocument/2006/relationships/image" Target="../media/bottom164.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5.jpg"/>
  <Relationship Id="rId3" Type="http://schemas.openxmlformats.org/officeDocument/2006/relationships/image" Target="../media/bottom166.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7.jpg"/>
  <Relationship Id="rId3" Type="http://schemas.openxmlformats.org/officeDocument/2006/relationships/image" Target="../media/bottom16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9.jpg"/>
  <Relationship Id="rId3" Type="http://schemas.openxmlformats.org/officeDocument/2006/relationships/image" Target="../media/bottom170.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1.jpg"/>
  <Relationship Id="rId3" Type="http://schemas.openxmlformats.org/officeDocument/2006/relationships/image" Target="../media/bottom172.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3.jpg"/>
  <Relationship Id="rId3" Type="http://schemas.openxmlformats.org/officeDocument/2006/relationships/image" Target="../media/bottom174.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5.jpg"/>
  <Relationship Id="rId3" Type="http://schemas.openxmlformats.org/officeDocument/2006/relationships/image" Target="../media/bottom176.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7.jpg"/>
  <Relationship Id="rId3" Type="http://schemas.openxmlformats.org/officeDocument/2006/relationships/image" Target="../media/bottom178.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9.jpg"/>
  <Relationship Id="rId3" Type="http://schemas.openxmlformats.org/officeDocument/2006/relationships/image" Target="../media/bottom180.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1.jpg"/>
  <Relationship Id="rId3" Type="http://schemas.openxmlformats.org/officeDocument/2006/relationships/image" Target="../media/bottom182.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3.jpg"/>
  <Relationship Id="rId3" Type="http://schemas.openxmlformats.org/officeDocument/2006/relationships/image" Target="../media/bottom184.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5.jpg"/>
  <Relationship Id="rId3" Type="http://schemas.openxmlformats.org/officeDocument/2006/relationships/image" Target="../media/bottom186.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7.jpg"/>
  <Relationship Id="rId3" Type="http://schemas.openxmlformats.org/officeDocument/2006/relationships/image" Target="../media/bottom188.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Musical de Natal 2018
15/12/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Cristo Vivo que já chegou.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bs.1: Os acordes entre
parênteses são opcionais
e servem para incrementar a música.
Obs.2: Esta cifra foi
baseada tanto em outra
cifra já existente cujo autor dos
arranjos é anônimo,
como também na própria]]></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titura original
da música de Schubert.
Obs.3: A letra também
é de autor anônimo.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 escolheste carpinteiro
um trabalhador
E assim mesmo sem riqueza
sou teu cuidador
Se a mim veio tão
perfeito lindo assim será
Pra sempre filho amado
Menino Deus (Pequeno Rei)]]></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ão sabia quando o
anjo veio me falar
Que seria tão bonito
teu sorriso e mais
Se a mim veio tão
perfeito lindo assim será
Pra sempre filho amado
Menino Deus, Pequeno Rei]]></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ui mais que abençoado,
filho por ter tudo acontecido
Em meus braços naquela noite
Na noite em que as
estrelas vi nascer
Fui mais que abençoado,
filho por ter tudo acontecido
Em meus braços naquela noit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a noite em que as
estrelas vi nascer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ão pequeno, mãos
e dedos e um pequeno olhar
Os cabelos e esse jeito
mais lindos que o mar
Se a mim veio tão
perfeito lindo assim será
Pra sempre filho amado
Menino Deus, Pequeno Re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 Palavra que se fez carne,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amor nasceu em meio
ao frio de uma noite
Sem um lugar para ficar...
desaconchego sim
Palhas pra deitar e
ao seu redor os animais
que ali moravam
Mesmo sendo Rei, pobr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 fez, só por amor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plesmente amar,
é o que importa para
quem quiser servir
Simplesmente amar,
é a condição maior,
suprema do servir
Eis a verdadeira vocação
simplesmente ama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amor cresceu em meio
a nós e ao homem se igualou
Não procurou seus
interesses, não...
Do próximo quis lavar
os pés como sinal de igualdade
Na cruz se entregou
e perdoou só por amo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plesmente amar,
é o que importa para
quem quiser servir
Simplesmente amar,
é a condição maior,
suprema do servir
Eis a verdadeira vocação
simplesmente ama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mo dizer “Senhor,
te amo" sem mesmo vê-lo
E ser incapaz de amar
o outro que está ao
lado e se pode ver?!
O que não ama não conhece a Deus
Porque Deus é amor!
]]></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plesmente amar,
é o que importa para
quem quiser servir
Simplesmente amar,
é a condição maior,
suprema do servir
Eis a verdadeira vocação
Simplesmente ama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que importa para
quem quiser servir
Simplesmente amar,
é a condição maior,
suprema do servir
Eis a verdadeira vocação
simplesmente amar.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o Cristo Vivo que já chegou.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___ve Mari________a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rgem do céu, santa de amor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m vosso olhar toda magi__________a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 luz que brilha no olhar do Senhor
]]></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a nós a graça
que esplende de vós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a nós o Vosso amor.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 paz, a__mor, felicidade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qui na terra onde andamos ao léu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zei triunfar no mundo a verda___de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vós, que sois
a rainha dos céu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MPORTANTE: Fazer usar
os desenhos de acordes sugeridos
por mim e não pelo
sistema de construção
automática de acordes,
visto que assim estarão
tocando os arranjos
da forma que pensei.]]></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dedilhado básico,
especialmente o da
introdução se faz desta forma: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3---------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m serás tú criatura bela
Que encheu meu quarto com tua luz?
O teu olhar me trouxe a paz
Tua presença me refaz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3--------------------3--3--3------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4--4--------------4--4-----4--4---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o anjo Gabriel
Venho em nome do Senhor
Darás a luz ao salvador
Serás a mãe do Emanuel!
]]></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5--5-----------3-----------3---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5---------------------------]]></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e assim sucessivamente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bs.1: Os acordes entre
parênteses são opcionais
e servem para incrementar a música.
Obs.2: Esta cifra foi
baseada tanto em outra
cifra já existente cujo autor dos
arranjos é anônimo,
como também na própria]]></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titura original
da música de Schubert.
Obs.3: A letra também
é de autor anônimo.
]]></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 que teus lábios
tremem tanto assim?
Por que não tira os
teus olhos de mim?
Há tanta graça em
estar diante de ti
E o céu inteiro espera por teu sim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ão três reis que
chegam lá do oriente
Para ver um rei que acaba de nascer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izem que um é branco,
o outro, cor de jambo
O outro rei é negro
e que vieram ver
]]></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novo rei que nasceu
igual estrela no céu
O novo rei que nasceu
igual estrela no céu
]]></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izem que uma estrela
muito diferente
Lá do oriente se podia ver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lam de um cometa,
ninguém sabe ao certo
Mas pelo deserto eles vieram ter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o novo rei que nasceu
igual estrela no céu
Ao novo rei que nasceu
igual estrela no céu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trazem ouro, insenso
e mirra pra festejar o novo
rei
Que tem poder e majestade
que vem do céu, que é de
deus
Que vai sofrer, que
vai morrer e que no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ibertará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ão milhões de vidas
que no ocidente
Que no oriente sofrem de opressã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ão temas doce anjo do Senhor
Escuta o que agora vou falar
Sorri e vai ao céu anunciar
Sim, eu serei a Mãe do salvador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êm todas as cores,
todos os temores
Todos os rancores desta humilhação
Esperam libertação
e olham todos pro céu
Esperam libertação
e olham todos pro céu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izem que um futuro muito diferente
Essa pobre gente ainda conhecerá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izem que é seguro,
que o futuro é certo
Que anda muito perto,
que começa já!
Olham pro rei que nasceu
igual estrela no céu
Olham pro rei que nasceu
igual estrela no céu]]></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a mãe de Deus
eu hoje venho aqui
Descansar meu coração,
pedir a tua intercessão
e Deus te escolheu
quem sou eu para não me abandonar
Recorro a teu abrigo
sei que lá Jesus está]]></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 eu sei (eu sei)
Ele escuta tua voz
Sim eu sei (eu sei)
lá em Caná não era
hora mas a tua voz
Ele acolheu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e do céu, oh minha mãe Maria
Eis que todas as gerações
hão de te chamar bem-aventurada,
bem-aventurada
Mãe do céu, oh minha mãe Maria
Eis que todas as gerações
hão de te chamar bem-aventurada,
bem-aventurada]]></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m eu sei (eu sei)
Ele escuta tua voz
Sim eu sei (eu sei)
lá em Caná não era
hora mas a tua voz
Ele acolheu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e do céu, oh minha mãe Maria
Eis que todas as gerações
hão de te chamar bem-aventurada,
bem-aventurada
Mãe do céu, oh minha mãe Maria
Eis que todas as gerações
hão de te chamar bem-aventurada,
bem-aventurada]]></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salvação está
no rei eu sei porém Maria o teu sim
Tornou real o sonho
de Deus a nossa redenção
enfim..........enfi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quanta alegria
O céu se encheu de
luz,pois vai nascer Jesus!
Santa Maria, Deus escolheu-te bem
E todos os anjos cantam amém!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e do céu, oh minha mãe Maria
Eis que todas as gerações
hão de te chamar bem-aventurada,
bem-aventurada
Mãe do céu, oh minha mãe Maria
Eis que todas as gerações
hão de te chamar bem-aventurada,
bem-aventurada]]></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All is calm all is bright
Round yon virgin mother
and child Holy infant
so tender and mild
Sleep in heavenly peace!
Sleep in heavenly peace!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Shepherds quake at the sight
Glories stream from
heaven afar Heavenly
hosts sing Hallelujah
Christ the Saviour
is born! Christ the Saviour is born!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Son of God love's pure light
Radiant beams from
thy holy face With
the dawn of redeeming grace
Jesus lord at thy birth!
Jesus lord at thy birth!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 First Noel"
Chorus:
Noel, Noel, Noel, Noel
Born is the King of Is...rael
]]></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1:
The first Noel, the angel did say
Was to certain poor shepherds
In fields as they lay
F#m
In fields where they
Lay keeping their sheep
On a cold winter's night]]></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at was so deep
]]></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orus:
Noel, Noel, Noel, Noel
Born is the King of Is...rae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2: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y looked up
And saw a star
Shining in the the East
Beyond them far
And to the earth
It gave great light
And so it continued
Both day and nigh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3:
And by the light of that same star,
Three wise men came
From country far;
To seek for a King
Was their intent,
And to follow the star
wherever it went.]]></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ãos vinde todos,
com alegres can.....tos /
oh vin...de, oh vin.....de
até....é Be....lém/
Vede nasci....do vosso
Rei eter.......no.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umildes pastores deixam
seus reba...nhos/
e ale....gres aco....rrem
ao Re.....ei dos céus/
Nós igualmen...te,
cheios de alegri.....a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Deus invisível de
eternal grande....za/
sob véu de humilda...de,
pode....emos ver/
Deus pequeni...no,
Deus envolto em fai..xa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tão simples, tão pequeno
Um carpinteiro e nada mais
Mas meu Deus olhou pra mim
e me escolheu pra ser
pai do Filho Seu
Eis-me aqui , faça-se
em mim o Teu querer,
Sou teu José, simple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oy to the world! The Lord is come;
Let earth receive her King.
Let every heart prepare Him room,
]]></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heav'n and nature sing,
And heav'n and nature sing,
And heav'n and heav'n
and nature sing.
]]></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oy to the world! The Savior reigns;
Let men their songs employ.
While fields and floods,
rocks, hills and plains
Repeat the sounding joy,
Repeat the sounding joy,
Repeat, repeat the sounding joy.
]]></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 more let sins and sorrows grow,
Nor thorns infest the ground;
He comes to make His blessings flow
Far as the curse is found,
Far as the curse is found,
Far as, far as the curse is found.
]]></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 rules the world
with truth and grace,
And makes the nations prove
The glories of His righteousness,
And wonders of His love,
And wonders of His love,
And wonders, wonders of His love.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eliz Navidad, Feliz Navidad
Feliz Navidad, Prospero
Ano y felicidad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eliz Navidad, Feliz Navidad
Feliz Navidad, Prospero
Ano y felicida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osé e nada mais
Eu sou escravo de Tua promessa
Feito pra amar até o fim
Eu sou escravo de Tua promessa
Eu sou feliz vivendo assim
Eu tão simples, tão pequeno
Um carpinteiro e nada mais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 wanna wish you a Merry Christmas
I wanna wish you a Merry Christmas
I wanna wish you a Merry Christmas
From the bottom of my heart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 wanna wish you a Merry Christmas
I wanna wish you a Merry Christmas
I wanna wish you a Merry Christmas
From the bottom of my heart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wish you a merry Christmas
We wish you a merry Christmas
We wish you a merry Christmas
And a Happy New Year
]]></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ood tidings to you
Wherever you are
Good tidings for Christmas
And a Happy New Year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bring us a figgy
pudding... and a cup of good cheer.
We won't go until we
get some... so bring some out here.
We wish you a merry
Christmas... and a Happy New Yea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u sou escravo de Tua promessa
Feito pra amar até o fim
Eu sou escravo de Tua promessa
Eu sou feliz vivendo assi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imeira Parte:
Pelas estradas da vida,
nunca sozinho estás
Contigo pelo caminho,
Santa Maria vai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Ó vem conosco, vem
caminhar, Santa Maria vem
Ó vem conosco, vem
caminhar, Santa Maria vem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gunda Parte:
Se pelo mundo os homens,
sem conhecer-se vão
Não negues nunca a
tua mão a quem te encontra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Ó vem conosco, vem
caminhar, Santa Maria vem
Ó vem conosco, vem
caminhar, Santa Maria vem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rceira Parte:
Mesmo que digam os
homens, tu nada podes mudar
Luta por um mundo novo
de unidade e paz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Ó vem conosco, vem
caminhar, Santa Maria vem
Ó vem conosco, vem
caminhar, Santa Maria ve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o céu desceu um anjo,
destino Nazaré,
pra visitar Maria esposa de José.
oh saudação celeste Maria recebeu,
do anjo esta mensagem:
Serás a Mãe de Deu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arta Parte:
Se parecer tua vida inútil caminhar
Lembra que abres caminho,outros
te seguirã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Ó vem conosco, vem
caminhar, Santa Maria vem
Ó vem conosco, vem
caminhar, Santa Maria vem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 onde me vem a honra
de vir a mim a mãe do meu senhor?
De onde me vem a honra
de vir a mim a mãe do meu senho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ser estremeceu
quanto te vi... minh&#39;alma
se alegrou, revivi!
Meu ser estremeceu
quanto te vi... minh&#39;alma
se alegrou, revivi!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ta és tu entre
as mulheres... bendita
és tu, mãe de jesus
Bendita mulher, cheia
de graça... bendita
mulher, bem aventurada.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eu ser estremeceu...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Uh... uh... uh... uh...
uh... uh... ave-maria. (4x)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ave-maria. ave...
ó doce maria.
Ave... ave-maria. ave...
ó doce maria.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caba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ndita és Tu entre as mulheres
Como posso merecer
que a Mãe do meu Senhor
me venha visitar
Logo que a tua saudação
chegou aos meus ouvidos
A criança pulou de
alegria no meu ventr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em aventurada é aquela
que acre - di - tou
Porque será cumprido o que
O Senhor lhe prometeu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minha alma engrandece
e glorifica ao Senhor
Meu espírito se alegra
em Deus, meu Salvador
Meu Salvador, Meu Salvador,
Meu Salvador, Meu Salvador.
Ele olhou minha pequenez,
fez-me bendita entre as naçõ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alizou em mim maravilhas,
o Poderoso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deroso, Poderoso,
Podero__so, Poderoso.
A sua misericórdia
é de geração em geração
Sobre os que temem
Aquele, cujo nome é Santo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Santo, É Santo,
É Santo, É Santo.
Bb9
// Agiu com poder,
com o seu braço forte
Orgulhosos dispersou,
poderosos destronou
Exaltou os humild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ciou os famintos
Bb/C
Despediu os ricos sem nada
Bb9
Lembrou-se do amor
a Israel, o seu servo
Conforme prometeu outrora
a nossos pa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favor de Abraão
e sua posteridade
Bb/C
Para todo o sempre // (2x)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sempre, Para sempre,
Para sempre, Para sempre,
Meu Salvador, Poderoso,
cujo nome é San___to
para sempre! (3x)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ve Maria, dissera
o anjo, cheia de graça,
cheia de luz, cheia
de encanto, foste escolhida
serás Senhora, mãe de Jesus.
E a virgem pura, tão santa e bela
sentiu-se presa de tanto amor
e disse: Faça-se tua vontad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sempre, Para sempre, sempr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lo intro) (20 -
22 - 23 - 22 - 10 - 22)
(20 - 22 - 23 - 22 - 20 - 32)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dilhado)
A primeira que comungou
foi a Virgem Maria
A primeira que recebeu
Jesus no coração
A primeira que anunciou
foi a Virgem Maria
E gerou na fé o Profeta]]></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e de Isabel nasceu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atida)
Foi por ela que aconteceu
a primeira adoração
E quando os magos a
encontraram houve a
primeira grande exposição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Mãe, capela do santíssimo
Sacrário do amor
Expõe para nós teu filho
Expõe para nós teu filho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e, capela do santíssimo
Morada do Senhor
Expõe para nós teu filho
Expõe para nós teu filho
Primeiro ostensório do Senho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primeira que anunciou
foi a Virgem Maria (foi Maria...)
A primeira que recebeu
Jesus no coração
Foi por ela que aconteceu
a primeira adoração (ôôôu)
E quando os magos a
encontraram houve 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rimeira grande exposiçã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is sou escrava do meu Senhor.
Ave Maria, cantam na terra
louvando a virgem que o céu chamou
para ser mãe de um Filho Santo
que a terra inteira sempre esperou.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Mãe, capela do santíssimo
Sacrário do amor
Expõe para nós teu filho
Expõe para nós teu filho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ãe, capela do santíssimo
Morada do Senhor
Expõe para nós teu filho
Expõe para nós teu filho
Primeiro ostensório do Senhor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___ve Mari________a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rgem do céu, santa de amo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em vosso olhar toda magi__________a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 luz que brilha no olhar do Senho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a nós a graça
que esplende de vós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a nós o Vosso amo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 virgem adora já no seu seio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ai paz, a__mor, felicidade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qui na terra onde andamos ao léu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zei triunfar no mundo a verda___d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vós, que sois
a rainha dos céu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MPORTANTE: Fazer usar
os desenhos de acordes sugeridos
por mim e não pelo
sistema de construção
automática de acordes,
visto que assim estarão
tocando os arranjos
da forma que pensei.]]></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dedilhado básico,
especialmente o da
introdução se faz desta forma: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er divino que se encarnou.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3---------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3--------------------3--3--3------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a Palavra que se fez carne,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4--4--------------4--4-----4--4---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5--5-----------3-----------3---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5---------------------------]]></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 e assim sucessivamente
]]></a:t>
            </a:r>
          </a:p>
        </p:txBody>
      </p:sp>
    </p:spTree>
  </p:cSld>
  <p:clrMapOvr>
    <a:masterClrMapping/>
  </p:clrMapOvr>
</p:sld>
</file>

<file path=ppt/theme/theme1.xml><?xml version="1.0" encoding="utf-8"?>
<a:theme xmlns:a="http://schemas.openxmlformats.org/drawingml/2006/main" name="Theme97">
  <a:themeElements>
    <a:clrScheme name="Theme9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2026-06-11T20:12:11Z</dcterms:created>
  <dcterms:modified xsi:type="dcterms:W3CDTF">2026-06-11T20:12:11Z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