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 id="494" r:id="rId241"/>
    <p:sldId id="495" r:id="rId242"/>
    <p:sldId id="496" r:id="rId243"/>
    <p:sldId id="497" r:id="rId244"/>
    <p:sldId id="498" r:id="rId245"/>
    <p:sldId id="499" r:id="rId246"/>
    <p:sldId id="500" r:id="rId247"/>
    <p:sldId id="501" r:id="rId248"/>
    <p:sldId id="502" r:id="rId249"/>
    <p:sldId id="503" r:id="rId250"/>
    <p:sldId id="504" r:id="rId251"/>
    <p:sldId id="505" r:id="rId252"/>
    <p:sldId id="506" r:id="rId253"/>
    <p:sldId id="507" r:id="rId254"/>
    <p:sldId id="508" r:id="rId255"/>
    <p:sldId id="509" r:id="rId256"/>
    <p:sldId id="510" r:id="rId257"/>
    <p:sldId id="511" r:id="rId258"/>
    <p:sldId id="512" r:id="rId259"/>
    <p:sldId id="513" r:id="rId260"/>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slide" Target="slides/slide239.xml"/>
  <Relationship Id="rId242" Type="http://schemas.openxmlformats.org/officeDocument/2006/relationships/slide" Target="slides/slide240.xml"/>
  <Relationship Id="rId243" Type="http://schemas.openxmlformats.org/officeDocument/2006/relationships/slide" Target="slides/slide241.xml"/>
  <Relationship Id="rId244" Type="http://schemas.openxmlformats.org/officeDocument/2006/relationships/slide" Target="slides/slide242.xml"/>
  <Relationship Id="rId245" Type="http://schemas.openxmlformats.org/officeDocument/2006/relationships/slide" Target="slides/slide243.xml"/>
  <Relationship Id="rId246" Type="http://schemas.openxmlformats.org/officeDocument/2006/relationships/slide" Target="slides/slide244.xml"/>
  <Relationship Id="rId247" Type="http://schemas.openxmlformats.org/officeDocument/2006/relationships/slide" Target="slides/slide245.xml"/>
  <Relationship Id="rId248" Type="http://schemas.openxmlformats.org/officeDocument/2006/relationships/slide" Target="slides/slide246.xml"/>
  <Relationship Id="rId249" Type="http://schemas.openxmlformats.org/officeDocument/2006/relationships/slide" Target="slides/slide247.xml"/>
  <Relationship Id="rId250" Type="http://schemas.openxmlformats.org/officeDocument/2006/relationships/slide" Target="slides/slide248.xml"/>
  <Relationship Id="rId251" Type="http://schemas.openxmlformats.org/officeDocument/2006/relationships/slide" Target="slides/slide249.xml"/>
  <Relationship Id="rId252" Type="http://schemas.openxmlformats.org/officeDocument/2006/relationships/slide" Target="slides/slide250.xml"/>
  <Relationship Id="rId253" Type="http://schemas.openxmlformats.org/officeDocument/2006/relationships/slide" Target="slides/slide251.xml"/>
  <Relationship Id="rId254" Type="http://schemas.openxmlformats.org/officeDocument/2006/relationships/slide" Target="slides/slide252.xml"/>
  <Relationship Id="rId255" Type="http://schemas.openxmlformats.org/officeDocument/2006/relationships/slide" Target="slides/slide253.xml"/>
  <Relationship Id="rId256" Type="http://schemas.openxmlformats.org/officeDocument/2006/relationships/slide" Target="slides/slide254.xml"/>
  <Relationship Id="rId257" Type="http://schemas.openxmlformats.org/officeDocument/2006/relationships/slide" Target="slides/slide255.xml"/>
  <Relationship Id="rId258" Type="http://schemas.openxmlformats.org/officeDocument/2006/relationships/slide" Target="slides/slide256.xml"/>
  <Relationship Id="rId259" Type="http://schemas.openxmlformats.org/officeDocument/2006/relationships/slide" Target="slides/slide257.xml"/>
  <Relationship Id="rId260" Type="http://schemas.openxmlformats.org/officeDocument/2006/relationships/slide" Target="slides/slide258.xml"/>
  <Relationship Id="rId261" Type="http://schemas.openxmlformats.org/officeDocument/2006/relationships/presProps" Target="presProps.xml"/>
  <Relationship Id="rId262" Type="http://schemas.openxmlformats.org/officeDocument/2006/relationships/viewProps" Target="viewProps.xml"/>
  <Relationship Id="rId2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9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87.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92.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03.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16.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5.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63.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72.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81.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92.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7.jpg"/>
  <Relationship Id="rId3" Type="http://schemas.openxmlformats.org/officeDocument/2006/relationships/image" Target="../media/bottom298.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9.jpg"/>
  <Relationship Id="rId3" Type="http://schemas.openxmlformats.org/officeDocument/2006/relationships/image" Target="../media/bottom300.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01.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6.jpg"/>
  <Relationship Id="rId3" Type="http://schemas.openxmlformats.org/officeDocument/2006/relationships/image" Target="../media/bottom307.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8.jpg"/>
  <Relationship Id="rId3" Type="http://schemas.openxmlformats.org/officeDocument/2006/relationships/image" Target="../media/bottom30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10.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7.jpg"/>
  <Relationship Id="rId3" Type="http://schemas.openxmlformats.org/officeDocument/2006/relationships/image" Target="../media/bottom318.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19.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1.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6.jpg"/>
  <Relationship Id="rId3" Type="http://schemas.openxmlformats.org/officeDocument/2006/relationships/image" Target="../media/bottom337.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38.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7.jpg"/>
  <Relationship Id="rId3" Type="http://schemas.openxmlformats.org/officeDocument/2006/relationships/image" Target="../media/bottom348.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9.jpg"/>
  <Relationship Id="rId3" Type="http://schemas.openxmlformats.org/officeDocument/2006/relationships/image" Target="../media/bottom350.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51.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2.jpg"/>
  <Relationship Id="rId3" Type="http://schemas.openxmlformats.org/officeDocument/2006/relationships/image" Target="../media/bottom363.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4.jpg"/>
  <Relationship Id="rId3" Type="http://schemas.openxmlformats.org/officeDocument/2006/relationships/image" Target="../media/bottom36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6.jpg"/>
  <Relationship Id="rId3" Type="http://schemas.openxmlformats.org/officeDocument/2006/relationships/image" Target="../media/bottom367.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68.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9.jpg"/>
  <Relationship Id="rId3" Type="http://schemas.openxmlformats.org/officeDocument/2006/relationships/image" Target="../media/bottom370.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1.jpg"/>
  <Relationship Id="rId3" Type="http://schemas.openxmlformats.org/officeDocument/2006/relationships/image" Target="../media/bottom372.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3.jpg"/>
  <Relationship Id="rId3" Type="http://schemas.openxmlformats.org/officeDocument/2006/relationships/image" Target="../media/bottom374.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75.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8.jpg"/>
  <Relationship Id="rId3" Type="http://schemas.openxmlformats.org/officeDocument/2006/relationships/image" Target="../media/bottom379.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80.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1.jpg"/>
  <Relationship Id="rId3" Type="http://schemas.openxmlformats.org/officeDocument/2006/relationships/image" Target="../media/bottom382.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3.jpg"/>
  <Relationship Id="rId3" Type="http://schemas.openxmlformats.org/officeDocument/2006/relationships/image" Target="../media/bottom384.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91.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2.jpg"/>
  <Relationship Id="rId3" Type="http://schemas.openxmlformats.org/officeDocument/2006/relationships/image" Target="../media/bottom393.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4.jpg"/>
  <Relationship Id="rId3" Type="http://schemas.openxmlformats.org/officeDocument/2006/relationships/image" Target="../media/bottom395.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96.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8.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1.jpg"/>
  <Relationship Id="rId3" Type="http://schemas.openxmlformats.org/officeDocument/2006/relationships/image" Target="../media/bottom402.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3.jpg"/>
  <Relationship Id="rId3" Type="http://schemas.openxmlformats.org/officeDocument/2006/relationships/image" Target="../media/bottom404.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5.jpg"/>
  <Relationship Id="rId3" Type="http://schemas.openxmlformats.org/officeDocument/2006/relationships/image" Target="../media/bottom406.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7.jpg"/>
  <Relationship Id="rId3" Type="http://schemas.openxmlformats.org/officeDocument/2006/relationships/image" Target="../media/bottom408.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9.jpg"/>
  <Relationship Id="rId3" Type="http://schemas.openxmlformats.org/officeDocument/2006/relationships/image" Target="../media/bottom410.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11.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2.jpg"/>
  <Relationship Id="rId3" Type="http://schemas.openxmlformats.org/officeDocument/2006/relationships/image" Target="../media/bottom413.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4.jpg"/>
  <Relationship Id="rId3" Type="http://schemas.openxmlformats.org/officeDocument/2006/relationships/image" Target="../media/bottom415.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6.jpg"/>
  <Relationship Id="rId3" Type="http://schemas.openxmlformats.org/officeDocument/2006/relationships/image" Target="../media/bottom417.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8.jpg"/>
  <Relationship Id="rId3" Type="http://schemas.openxmlformats.org/officeDocument/2006/relationships/image" Target="../media/bottom41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0.jpg"/>
  <Relationship Id="rId3" Type="http://schemas.openxmlformats.org/officeDocument/2006/relationships/image" Target="../media/bottom421.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2.jpg"/>
  <Relationship Id="rId3" Type="http://schemas.openxmlformats.org/officeDocument/2006/relationships/image" Target="../media/bottom423.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4.jpg"/>
  <Relationship Id="rId3" Type="http://schemas.openxmlformats.org/officeDocument/2006/relationships/image" Target="../media/bottom425.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6.jpg"/>
  <Relationship Id="rId3" Type="http://schemas.openxmlformats.org/officeDocument/2006/relationships/image" Target="../media/bottom427.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8.jpg"/>
  <Relationship Id="rId3" Type="http://schemas.openxmlformats.org/officeDocument/2006/relationships/image" Target="../media/bottom429.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0.jpg"/>
  <Relationship Id="rId3" Type="http://schemas.openxmlformats.org/officeDocument/2006/relationships/image" Target="../media/bottom431.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32.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3.jpg"/>
  <Relationship Id="rId3" Type="http://schemas.openxmlformats.org/officeDocument/2006/relationships/image" Target="../media/bottom434.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5.jpg"/>
  <Relationship Id="rId3" Type="http://schemas.openxmlformats.org/officeDocument/2006/relationships/image" Target="../media/bottom436.jpg"/>
</Relationships>

</file>

<file path=ppt/slides/_rels/slide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37.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8.jpg"/>
  <Relationship Id="rId3" Type="http://schemas.openxmlformats.org/officeDocument/2006/relationships/image" Target="../media/bottom439.jpg"/>
</Relationships>

</file>

<file path=ppt/slides/_rels/slide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0.jpg"/>
  <Relationship Id="rId3" Type="http://schemas.openxmlformats.org/officeDocument/2006/relationships/image" Target="../media/bottom441.jpg"/>
</Relationships>

</file>

<file path=ppt/slides/_rels/slide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2.jpg"/>
  <Relationship Id="rId3" Type="http://schemas.openxmlformats.org/officeDocument/2006/relationships/image" Target="../media/bottom443.jpg"/>
</Relationships>

</file>

<file path=ppt/slides/_rels/slide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44.jpg"/>
</Relationships>

</file>

<file path=ppt/slides/_rels/slide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5.jpg"/>
  <Relationship Id="rId3" Type="http://schemas.openxmlformats.org/officeDocument/2006/relationships/image" Target="../media/bottom446.jpg"/>
</Relationships>

</file>

<file path=ppt/slides/_rels/slide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7.jpg"/>
  <Relationship Id="rId3" Type="http://schemas.openxmlformats.org/officeDocument/2006/relationships/image" Target="../media/bottom448.jpg"/>
</Relationships>

</file>

<file path=ppt/slides/_rels/slide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9.jpg"/>
  <Relationship Id="rId3" Type="http://schemas.openxmlformats.org/officeDocument/2006/relationships/image" Target="../media/bottom450.jpg"/>
</Relationships>

</file>

<file path=ppt/slides/_rels/slide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1.jpg"/>
  <Relationship Id="rId3" Type="http://schemas.openxmlformats.org/officeDocument/2006/relationships/image" Target="../media/bottom452.jpg"/>
</Relationships>

</file>

<file path=ppt/slides/_rels/slide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53.jpg"/>
</Relationships>

</file>

<file path=ppt/slides/_rels/slide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4.jpg"/>
  <Relationship Id="rId3" Type="http://schemas.openxmlformats.org/officeDocument/2006/relationships/image" Target="../media/bottom45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3.jpg"/>
</Relationships>

</file>

<file path=ppt/slides/_rels/slide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56.jpg"/>
</Relationships>

</file>

<file path=ppt/slides/_rels/slide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7.jpg"/>
  <Relationship Id="rId3" Type="http://schemas.openxmlformats.org/officeDocument/2006/relationships/image" Target="../media/bottom458.jpg"/>
</Relationships>

</file>

<file path=ppt/slides/_rels/slide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9.jpg"/>
  <Relationship Id="rId3" Type="http://schemas.openxmlformats.org/officeDocument/2006/relationships/image" Target="../media/bottom460.jpg"/>
</Relationships>

</file>

<file path=ppt/slides/_rels/slide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1.jpg"/>
  <Relationship Id="rId3" Type="http://schemas.openxmlformats.org/officeDocument/2006/relationships/image" Target="../media/bottom462.jpg"/>
</Relationships>

</file>

<file path=ppt/slides/_rels/slide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3.jpg"/>
  <Relationship Id="rId3" Type="http://schemas.openxmlformats.org/officeDocument/2006/relationships/image" Target="../media/bottom464.jpg"/>
</Relationships>

</file>

<file path=ppt/slides/_rels/slide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65.jpg"/>
</Relationships>

</file>

<file path=ppt/slides/_rels/slide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6.jpg"/>
  <Relationship Id="rId3" Type="http://schemas.openxmlformats.org/officeDocument/2006/relationships/image" Target="../media/bottom467.jpg"/>
</Relationships>

</file>

<file path=ppt/slides/_rels/slide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8.jpg"/>
  <Relationship Id="rId3" Type="http://schemas.openxmlformats.org/officeDocument/2006/relationships/image" Target="../media/bottom469.jpg"/>
</Relationships>

</file>

<file path=ppt/slides/_rels/slide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0.jpg"/>
  <Relationship Id="rId3" Type="http://schemas.openxmlformats.org/officeDocument/2006/relationships/image" Target="../media/bottom471.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7.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3.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8.jpg"/>
  <Relationship Id="rId3" Type="http://schemas.openxmlformats.org/officeDocument/2006/relationships/image" Target="../media/bottom169.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7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Encontro Das Mulheres 2023
11/11/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lma
e em meu viver
Toma Senhor meu espaço,
te entrego todo o cansaço
Quero acordar com tua
paz a me aquecer]]></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sim Ele é, sim Ele é
Alfa, Ômega, princípio
e fim, sim Ele é, sim Ele é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írio do Vale, Estrela da Manhã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longe dos meus,
mesmo na solidão
Te louvo, te louvo em verdade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alegria está no coraçao
de quem já conhece a Jesus
A verdadeira paz só tem aquele
que ja conhece a Jesus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me faltem palavras
Mesmo que eu não saiba louvar
Te louvo, te louvo em verdade
Mesmo que me faltem palavras
Ainda que eu não saiba louvar
Te louvo, te louvo em verdad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ar-te mais, que a mim mesmo
Amar-te mais, que tudo que há aqui
Amar-te mais, que aos mais queridos
Amar-te, e dar a vida só por Ti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ar-te mais, que a mim mesmo
Amar-te mais, que tudo que há aqui
Amar-te mais, que aos mais queridos
Amar-te, e dar a vida só por Ti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minhas forças, com minha alma
De todo coração,
viverei eu, só pra Te amar
Amar-te... Amar-Te
Amar-te, e dar a vida só por Ti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ar-te mais, que a mim mesmo
Amar-te mais, que tudo que há aqui
Amar-te mais, que aos mais queridos
Amar-te, e dar a vida só por Ti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minhas forças, com minha alma
De todo coração,
viverei eu, só pra Te amar
Amar-te, e dar a vida só por Ti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minhas forças, com minha alma
De todo coração,
viverei eu, só pra Te amar
Amar-te... Amar-Te
Amar-te, e dar a vida só por Ti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a rocha da minha salvação
Com ele nao há mais condenação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Igreja renovada
Povo santo reunido
Famílias restauradas
Pelo poder do Teu Espírito
Derrama o Teu amor aqui!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Derrama o teu amor aqui
Derrama o teu amor aqui
Faz chover sobre nós Água Viva
Derrama o teu amor aqui]]></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Faz chover sobre nós
Água Viva Sobre nós!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e vitória
É o que Deus tem pra te dar
A condição pra você recebê-la
É a busca da Santidade (2x)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utar contra todo pecado
Que te separa de Deus
Romper com todas cadeias
Ser livre inteiramente de Deus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de Deus
Eu quero ser de Deus
Eu quero viver esse amo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Deus quer te dar
A condição pra se
receber é a busca pela santidade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de amor
Recriar o que o mundo destruiu
Reavivar em nós o primeiro amo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m Pentecostes
Vem viver em nós
Nos unindo a criação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iste um poço no meio do deserto
O povo passa perto,
da sede a reclama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um rio de água viva!
Eu quero um sopro de esperança
Minha alma segue e não se cansa
De caminhar
Eu quero um rio de água viva!
Eu quero um sopro de esperança
Minha alma segue e não se cansa
De caminhar]]></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u soubesses, quem
pode dar-te a vida
Seria dissolvida a mágoa mais cruel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é vida vencendo toda morte
Mudando a nossa sorte,
livrando-nos do mal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é tempo de louvar a Deus
Em nós agora habita teu Espírito
Então é só cantar,
e a Cristo exaltar
e Sua Glória encherá este lugar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meio dos louvores, Deus habita
É seu prazer cumprir o que nos diz
Então é só cantar,
e a Cristo exaltar
e Sua Glória encherá este lugar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era pequeno, nem me lembro
Só lembro que à noite,
ao pé da cama
Juntava as mãozinhas
e rezava apressado
Mas rezava como alguém que ama
Nas Ave - Marias que eu rezava
Eu sempre engolia umas palavras]]></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muito cansado acabava dormindo
Mas dormia como quem amava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Mãe de Jesus
O tempo passa, não volta mais
Tenho saudade daquele tempo
Que eu te chamava de minha mãe
Ave Maria, Mãe de Jesus
Ave Maria, Mãe de Jesus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pois fui crescendo, eu me lembro
E fui esquecendo nossa amizade
Chegava lá em casa
chateado e cansado
De rezar não tinha nem vontade
Andei duvidando, eu me lembro
Das coisas mais puras
que me ensina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rdi o costume da criança inocente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quase não se ajuntavam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Mãe de Jesus
O tempo passa, não volta mais
Tenho saudade daquele tempo
Que eu te chamava de minha mãe
Ave Maria, Mãe de Jesus
Ave Maria, Mãe de Jesus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teu amor cresce com a gente
A mãe nunca esquece o filho ausente
Eu chego lá em casa
chateado e cansado
Mas eu rezo como antigamente
Nas Ave Marias que hoje eu rezo
Esqueço as palavras e adormeço
E embora cansado, sem]]></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zar como eu devo
Eu de Ti Maria, não me esqueço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cada passo, em cada prece
No menor gesto lá estarás
No meu silêncio, no meu falar
Mãe, vem comigo sempre estar
Nas minhas dores e alegrias
Todo momento, lá estarás
No pensamento, no meu olhar
Mãe vem comigo sempre estar]]></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u todo teu, oh Mãe
Sou todo teu, Maria
Sou todo teu
Guarda no céu o meu lugar (2x)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 serás, oh Mãe, minha rainha
Essa vida não será mais minha
Um livre escravo, teu, serei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 serás, oh Mãe, minha rainha
Essa vida não será mais minha
Um livre escravo, teu, sere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om é louvar o nosso Deus
Bom é louvar Bom é louvar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u todo teu, oh Mãe
Sou todo teu, Maria
C#m
Sou todo teu
Guarda no céu o meu lugar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u todo teu, oh Mãe
Sou todo teu, Maria
Sou todo teu minha mãe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G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que era sim para a vida
Um coração que era
sim para o irmão.
Um coração que era sim para Deus
Reino de Deus renovando este chão!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lhos abertos pra sede do povo
Passo bem firme que o medo desterra.
Mãos estendidas que
os tronos renegam.
Reino de Deus que renova esta terra.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Imaculada Maria de Deus
coração pobre, acolhendo Jesus!
Imaculada Maria do povo,
Mãe dos aflitos que
estão junto à cruz!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ça-se, ó Pai, vossa
plena vontade:
Que os nossos passos
se tornem memória
Do amor fiel que Maria gerou:
Reino de Deus atuando na Históri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le vem vem vem
O teu Espírito fica aqui
E quando Ele vem vem vem
Nos enche de alegria amor e paz
]]></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maculada Maria de Deus
coração pobre, acolhendo Jesus!
Imaculada Maria do povo,
Mãe dos aflitos que
estão junto à cruz!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minha Senhora e
também minha Mãe
Eu me ofereço Inteiramente
todo a vós
E em prova da minha devoção
Eu hoje vos dou meu coração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sagro a vós meus
olhos Meus ouvidos, minha boca
Tudo o que sou Desejo
que a vós pertença
Incomparável Mãe
Guardai-me, defendei-me
Como coisa E propriedade
vossa. Amém!]]></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oisa E propriedade
vossa. Amém!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m é Esta que avança
como Aurora.
Temível como exército
em ordem de batalha.
Brilhante como o sol e como a lua.
Mostrando os caminhos
aos filhos seus.
Ah, ah, ah, minha alma]]></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fica ao Senhor.
Meu Espírito exulta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i ai ai ...
Ai ai ai ...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minh’alma retorna à tua paz
Como criança bem tranqüila
No regaço acolhedor
de sua mãe.(2x)
Minha Mãe é a Virgem Maria
É ela que agora vai
me acolher, me abraçar,
me perdoar, me compreender,]]></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calmar, me ensinar,
Bm7
me educar,
me formar, me amar. (2x)
Oh, minh’alma retorna
à tua paz...
]]></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sou fraca, não
sei o que convém
Mas o Espírito que intercede
Sabe dos desejos de Deus pra mi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irito santo faz
de mim um novo ser
Eu quero ser conduzida
pelo Espírito Santo
Eu quero ser inflamada
pelo Fogo do Céu
Eu quero ser conduzida
pelo Espírito Santo]]></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inflamada
pelo Fogo do Céu
Porque sou fraca, não
sei o que convém
Mas o Espírito que intercede
]]></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Conduza-me, conduza-me
Vem transformar o meu viver
Inflama-me, inflama-me
Vem a minha chama ascender]]></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á chorando por quê?
Se você tem um Deus
Que cuida de você, oh
E jamais te esqueceu
Ele sabe de tudo
Que você está passando
E mandou te dizer
Que Ele está cuidando]]></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Que você já passou
Nem era para você estar aqui
Mas Deus falou assim
Esse aí vou levantar]]></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colocar a mão,
Eu vou abençoar
]]></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estar em tuas mãos oh Pai!
Eu quero depender de Ti
Eu quero estar em tuas mãos oh Pai!
Eu quero depender de Ti
Eu quero estar em tuas mãos oh Pai!
Eu quero depender de Ti
Eu quero estar em tuas mãos oh Pai!
Eu quero depender de Ti]]></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F7M
Que você já passou
Nem era para você estar aqui
Mas Deus falou assim]]></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se aí vou levantar
E onde colocar a mão,
Eu vou abençoar
]]></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C/G
Não dorme
Le__vanta, tem muita
gente que te ama
Deus mandou te dizer
Que vai acontecer
Deus mandou te falar]]></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udo vai passar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
Deus mandou te dizer
Que vai acontecer
F/A
Deus mandou te falar
Que tudo vai passar
]]></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ndar no Espírito
Eu quero depender de Ti
Quero louvar no Espírito
Eu quero depender de Ti
Quero amar no Espírito
Eu quero depender de Ti
Quero viver no Espírito
Eu quero depender de Ti]]></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l é o meu valor
Minha missão
Deus me confiou segundo o
seu coração.
Ser de Deus
De oração
Cheia de fé
Humilde de coração]]></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ciosa, Valiosa
Mulher Virtuosa
Fui escolhida um dia gerada
Por isso estou aqui.
Sou muita amada por Deus
guardada eu tenho a minha
missão. (2x)
Ser a mulher segundo o seu]]></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ção. (2x)
]]></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ei o que queres de mim
G#m7
Tô aqui procurando entender
O porquê de me amar tanto assim
Me ajude a compreender
Tu conheces o meu coração
G#m7
Tu bem sabes que sou pecador]]></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a ti hoje peço perdão senhor
Reconheço minha força está em ti
Renuncio todo mal
Eu creio em Deus e sei que o melhor
F#9/A#
está por vir
E ainda não é hora pro final
Uma nova história vai nascer]]></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9/A#
Um novo tempo vai recomeçar
G#m7
Hoje Deus me fez compreender
Que há um tempo pra
sorrir e pra chorar
Ele não me deixou desistir
F#9/A#]]></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sse pra ter fé e acreditar
G#m7
Que vem a vitória
Que vem a vitória
Espero em Deus!
Confio em Deus!
]]></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ua voz se ouve sobre as águas
A sua voz abala o deserto
Eu sei que será, Rei pra sempre!
Eu sei que abençoa o seu povo
Eu creio sim
Eu creio sim que está,
cuidando de mi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E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 momentos difíceis,
nas horas de dor
Há alguém do teu
lado ouvindo teu clamor
Forte poderoso pode
tudo quem nele crê
Ele é justo e verdadeiro,
razão para viver]]></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não importa teu pecado
Ele vem te socorrer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te segura pelas mãos
E dá forças para vencer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l é o meu lugar Senhor?
Se não te adorando?
G#m
Qual é o meu lugar?
Se não te amando?
(2x)
B. E
Eu te encontrei, agora eu sei]]></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
Este é o meu lugar!
Este é o meu lugar!
Meu lugar!
O meu lugar é de adorador
O meu lugar é na adoração
Eu te encontrei, agora eu sei,
Este é o meu lugar!]]></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é o meu lugar!
O meu lugar é de adorador
O meu lugar é na adoração
Eu te encontrei, agora eu sei,
Este é o meu lugar!
Este é o meu lugar!
De adorado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fogo vem, fogo
vem, fogo vem, fogo v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braço agora
Passa fogo no meu braço agora
Passa fogo no meu braço
agora , oh Senho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minha perna agora
Passa fogo na minha perna agora
Passa fogo na minha
perna agora ,oh Senh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cabeça agora
Passa fogo na cabeça agora
Passa fogo na cabeça
agora, oh Senh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coração
Passa fogo no meu coração
Passa fogo no meu coração,
oh Senho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quero ser joio, Senhor
Quero ser seu trigo de amor
Semear a fé, a esperança,
o amor e a salvaçã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louvar-te, sempre mais e mais!
C#m7
Quero louvar-te, sempre mais e mais!
Buscar o teu querer,
Tua graça conhecer.
Quero louvar-t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te, sempre mais e mais!
C#m7
Quero amar-te, sempre mais e mais!
Buscar o teu querer,
Tua graça conhecer.
Quero amar-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vir-te, sempre mais e mais!
C#m7
Quero servir-te, sempre mais e mais!
Buscar o teu querer,
Tua graça conhecer.
Quero servir-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Estamos aqui, Senhor, ao Teu disp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Te aclamar, Deus trino de amo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unidos aqui, num Cenáculo de amor
Pedimos forças pelas mãos de Maria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a conhece bem todos
seus queridos filhos
E não deixará faltar
para nós seu auxíli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nde, Espírito Santo!
Vinde por meio da poderosa
intercessão
Do Imaculado Coração
de Maria, Vossa amadíssima Esposa
Vinde, Espírito Santo!
Vinde por meio da poderosa
intercessã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Imaculado Coração
de Maria, Vossa amadíssima Esposa
Vossa amadíssima Espos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l é o meu lugar Senhor?
Se não te adorando?
G#m
Qual é o meu lugar?
Se não te amando?
(2x)
B. E
Eu te encontrei, agora eu se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
Este é o meu lugar!
Este é o meu lugar!
Meu lugar!
O meu lugar é de adorador
O meu lugar é na adoração
Eu te encontrei, agora eu sei,
Este é o meu luga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é o meu lugar!
O meu lugar é de adorador
O meu lugar é na adoração
Eu te encontrei, agora eu sei,
Este é o meu lugar!
Este é o meu lugar!
De adorado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o joelho se dobrará
e toda língua proclamará
que Jesus Cristo é o Senhor!
Todo joelho se dobrará
e toda língua proclamará
que Jesus Cristo é o Senho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da poderá me a...balar,
nada poderá me derrotar
Pois minha força e
vitória têm um nome, é Jesus
Nada poderá me a...balar,
nada poderá me derrotar
Pois minha força e
vitória é Jesu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viver tua palavra,
quero ser cheio do teu Espírito
Mas só te peço livra-me do mal
Quero viver tua palavra,
quero ser cheio do teu Espírito
Mas só te peço livra-me do ma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dança
É a dança da amizade
É alegria para lá e para cá
É alegria para lá e para cá
É alegria para lá e para cá
É alegria para lá e para cá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da poderá me a...balar,
nada poderá me derrotar
Pois minha força e
vitória têm um nome, é Jesus
Nada poderá me a...balar,
nada poderá me derrotar
Pois minha força e
vitória é Jesu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 - e - e - e - e - ejus (Jesus)
Je - e - e - ejus
Je - e - e - e - e
- ejus (Ele tem poder)
Je - e - e - e - e - ejus (Jesus)
Je - e - e - e - e
- ejus (Ele é o Senhor)
Je - e - e - ejus (É]]></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da minha vida)
Je - e - e - e - e
- ejus (É o Senhor
das nossas famílias)
Je - e - e - e - e - ejus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da poderá me a...balar,
nada poderá me derrotar
Pois minha força e
vitória têm um nome, é Jesus
Nada poderá me a...balar,
nada poderá me derrotar
Pois minha força e
vitória é Jesu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va com saudade de Ti
Estava com saudade de Ti
Eu me afastei não
te procurei quando eu mais precisava
Estava com saudade de Ti
Estava com saudade de Ti
Eu me afastei não
te procurei quando eu mais precisava]]></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iá laiá laiá laiá laiá laiá
Laiá laiá laiá laiá laiá laiá
Laiá laiá laiá laiá laiá laiá
Laiá laiá laiá laiá laiá laiá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2026-08-04T00:01:27Z</dcterms:created>
  <dcterms:modified xsi:type="dcterms:W3CDTF">2026-08-04T00:01:27Z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