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17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30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43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50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57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66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5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.jpg"/>
  <Relationship Id="rId3" Type="http://schemas.openxmlformats.org/officeDocument/2006/relationships/image" Target="../media/bottom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10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issa quinta feira
05/09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qui do meu lugar,
eu olho teu altar
E fico a imaginar aquele
pão aquela refeição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tiste aquele pão
e o deste aos teus irmãos
Criaste a religião
do pão do céu do
pão que vem do céu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a igreja do pão
Do pão repartido e
do abraço e da paz
Somos a igreja do pão
Do pão repartido e
do abraço e d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qui do meu lugar,
eu olho o teu altar
E fico a imaginar aquela
paz aquela comunhão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ste aquela paz,
e a deste aos teus irmãos
Criaste a religião
do pão do céu do
pão que vem do céu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a igreja da paz
Da paz partilhada e
do abraço e do pão
Somos a igreja da paz
Da paz partilhada e
do abraço e do pão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eu este momento de adoração
Não tenho nem palavras
para me expressar
No brilho dessa luz
que vem do teu olhar
Encontro meu abrigo meu luga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amos juntos
entre nós estás
Passando em nosso meio
a nos abençoar
E tocas com ternura com a tua mão
A cada um que abre 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s mãos se elevam/
minha voz te louva
O meu ser se alegra/quando
estou em tua presença Senho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unidos aqui só pra
louvar ao Senhor
Novamente aqui, em união
Algo bom vai acontecer
Algo bom Deus tem pra nós
Reunidos aqui só pra
louvar o Senho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ão Sublime Sacramento
adoremos neste altar
Pois o Antigo Testamento
deu ao Novo o seu lugar
Venha a fé por suplemento
os sentidos complet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eterno Pai cantemos
e a Jesus o Salvador
Ao Espírito exaltemos
na Trindade eterno amor
Ao Deus Uno e Trino
demos a alegria do louv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 Amém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fa Ômega Princípio
e Fim , Sim Ele é Sim Ele ééé
Alfa Ômega Princípio
e Fim , Sim Ele É Sim Ele Ééé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írio do Vale, Estrela da Manhã
Para Sempre Cantarei o Seu Louvor
Lirío do Vale, Estrela
da Manhããã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pete Tudo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quero adorar o meu Senhor
Diante dele vou prostrar
o meu coração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louvo meu Senhor, meu Deus
Te agradeço por estar aqui
Te entrego minhas dores,
meus impossíveis
A todo instante em minha vida
Eu vou Te adora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quero adorar o meu Senhor
Diante dele vou prostrar
o meu coração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ar meu coração!
E dar meu coração!
E dar meu coração!
E dar meu coração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2026-08-04T04:15:11Z</dcterms:created>
  <dcterms:modified xsi:type="dcterms:W3CDTF">2026-08-04T04:15:11Z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