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presProps" Target="presProps.xml"/>
  <Relationship Id="rId46" Type="http://schemas.openxmlformats.org/officeDocument/2006/relationships/viewProps" Target="viewProps.xml"/>
  <Relationship Id="rId4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0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17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30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43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50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57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special66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5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.jpg"/>
  <Relationship Id="rId3" Type="http://schemas.openxmlformats.org/officeDocument/2006/relationships/image" Target="../media/bottom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.jpg"/>
  <Relationship Id="rId3" Type="http://schemas.openxmlformats.org/officeDocument/2006/relationships/image" Target="../media/bottom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10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Missa quinta feira
05/09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vos perseguem por causa de mim
Não esqueçais o porquê:
Não é o servo maior que o Senhor
Aleluia, Aleluia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vo as minhas mãos,
meu olhar minha voz
Meus caminhos meu sofrer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A tua ternura, Senhor,
vem me abraçar
E a tua bondade infinita,
me perdoar.
Vou ser o teu seguidor,
e te dar o meu coração
Eu quero sentir o calor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tuas mãos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pobre e ao sofredor
vou servir te esperar.
Cantando a nova canção
de esperança e de paz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A tua ternura, Senhor,
vem me abraçar
E a tua bondade infinita,
me perdoar.
Vou ser o teu seguidor,
e te dar o meu coração
Eu quero sentir o calor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tuas mãos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qui do meu lugar,
eu olho teu altar
E fico a imaginar aquele
pão aquela refeição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tiste aquele pão
e o deste aos teus irmãos
Criaste a religião
do pão do céu do
pão que vem do céu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 a igreja do pão
Do pão repartido e
do abraço e da paz
Somos a igreja do pão
Do pão repartido e
do abraço e da paz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qui do meu lugar,
eu olho o teu altar
E fico a imaginar aquela
paz aquela comunhão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ste aquela paz,
e a deste aos teus irmãos
Criaste a religião
do pão do céu do
pão que vem do céu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 a igreja da paz
Da paz partilhada e
do abraço e do pão
Somos a igreja da paz
Da paz partilhada e
do abraço e do pão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teu este momento de adoração
Não tenho nem palavras
para me expressar
No brilho dessa luz
que vem do teu olhar
Encontro meu abrigo meu lugar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ando estamos juntos
entre nós estás
Passando em nosso meio
a nos abençoar
E tocas com ternura com a tua mão
A cada um que abre o coração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s mãos se elevam/
minha voz te louva
O meu ser se alegra/quando
estou em tua presença Senhor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unidos aqui só pra
louvar ao Senhor
Novamente aqui, em união
Algo bom vai acontecer
Algo bom Deus tem pra nós
Reunidos aqui só pra
louvar o Senho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ão Sublime Sacramento
adoremos neste altar
Pois o Antigo Testamento
deu ao Novo o seu lugar
Venha a fé por suplemento
os sentidos completa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eterno Pai cantemos
e a Jesus o Salvador
Ao Espírito exaltemos
na Trindade eterno amor
Ao Deus Uno e Trino
demos a alegria do louvor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 Amém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fa Ômega Princípio
e Fim , Sim Ele é Sim Ele ééé
Alfa Ômega Princípio
e Fim , Sim Ele É Sim Ele Ééé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írio do Vale, Estrela da Manhã
Para Sempre Cantarei o Seu Louvor
Lirío do Vale, Estrela
da Manhããã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pete Tudo)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Especial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quero adorar o meu Senhor
Diante dele vou prostrar
o meu coração!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louvo meu Senhor, meu Deus
Te agradeço por estar aqui
Te entrego minhas dores,
meus impossíveis
A todo instante em minha vida
Eu vou Te adorar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quero adorar o meu Senhor
Diante dele vou prostrar
o meu coração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dar meu coração!
E dar meu coração!
E dar meu coração!
E dar meu coração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i primeiro o reino de Deus
E a sua justiça
E tudo mais vos serás acrescentado
Aleluia, aleluia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ão só de pão o homem viverá
Mas de toda a palavra
Que procede da boca de Deus
Aleluia, aleluia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2026-06-11T20:29:59Z</dcterms:created>
  <dcterms:modified xsi:type="dcterms:W3CDTF">2026-06-11T20:29:59Z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