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da Quaresma
08/03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bre nós venha, Senhor,
a Vossa graça,
Venha a Vossa Salvação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is reta é a palavra do Senhor,
e tudo o que ele faz merece fé.
Deus ama o direito e a justiça,
transborda em toda
a terra a sua graça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Mas o Senhor pousa
o olhar sobre os que o temem,
e que confiam esperando em seu amor,
para da morte libertar as suas vidas
e alimentá-los quando
é tempo de penúria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o Senhor nós esperamos
confiantes,
porque ele é nosso
auxílio e proteção!
Sobre nós venha, Senhor,
a vossa graça,
da mesma forma que
em vós nós esperamos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mais difícil que seja seguir
Tua palavra queremos ouvir
Por mais difícil de se praticar
Tua Palavra queremos guarda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Simão Pedro diremos também
Que não é fácil
dizer sempre amém
Mas não há outro
na terra e no céu
Mais companheiro, mais santo e fiel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Se abre para escutar
Se abre para escut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de amor e de ternura,
contemplamos
Este mundo tão bonito que nos deste
Desse dom, fonte da vida, recordamos
Cuidadores, guardiões
tu nos fizest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
Tende piedade, piedade de nó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
Tende piedade, piedade de nós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
Dai-nos a paz, a paz Senhor a paz
Dai-nos a paz, a paz Senhor a paz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no deserto
andava mas à sua frente alguém
caminhava
O povo de Deus era
rico em nada só tinha
esperança e o pó da
estrada
... Também sou teu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Somente a tua graça
me basta e mais nada. (2x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vacilava, às vezes
custava a crer no
amor.
O Povo de Deus, chorando
rezava, pedia perdão e recomeçava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vida é um presente
e é sagrada
Seja humana, vegetal ou animal
É pra sempre ser cuidada
e respeitada
Desde o início até
seu termo natural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Perdoa se às vezes
não creio em mais nada. (2x)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teve fome e Tu lhe
mandaste o pão lá do
céu.
O Povo de Deus, cantando
deu graças, provou
teu amor, teu amor que
não pass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Tu és alimento
na longa jornada. (2x)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ao longe
avistou a terra querida que amor
preparou.
O Povo de Deus, corria
e cantava e nos seu
louvores, seu poder
proclamava
... Também sou teu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cada dia mais perto
da terre esperada. (2x)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de amor e de ternura,
contemplamos
Este mundo tão bonito que nos deste
Desse dom, fonte da vida, recordamos
Cuidadores, guardiões
tu nos fizeste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vida é um presente
e é sagrada
Seja humana, vegetal ou animal
É pra sempre ser cuidada
e respeitada
Desde o início até
seu termo natural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glória é o homem
vivo, Deus da Vida
Ver felizes os teus
filhos, tuas filhas
É a justiça para todos, sem medida
É formarmos, no amor, bela Família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ta a vida o vírus
torpe da ganância
Da violência, da mentira
e da ambição
Mas também o preconceito,
a intolerância
O caminho é a justiça e conversão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glória é o homem
vivo, Deus da Vida
Ver felizes os teus
filhos, tuas filhas
É a justiça para todos, sem medida
É formarmos, no amor, bela Família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ta a vida o vírus
torpe da ganância
Da violência, da mentira
e da ambição
Mas também o preconceito,
a intolerância
O caminho é a justiça e conversã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2026-08-03T22:58:51Z</dcterms:created>
  <dcterms:modified xsi:type="dcterms:W3CDTF">2026-08-03T22:58:51Z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