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presProps" Target="presProps.xml"/>
  <Relationship Id="rId68" Type="http://schemas.openxmlformats.org/officeDocument/2006/relationships/viewProps" Target="viewProps.xml"/>
  <Relationship Id="rId6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620808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.jpg"/>
  <Relationship Id="rId3" Type="http://schemas.openxmlformats.org/officeDocument/2006/relationships/image" Target="../media/bottom18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.jpg"/>
  <Relationship Id="rId3" Type="http://schemas.openxmlformats.org/officeDocument/2006/relationships/image" Target="../media/bottom20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.jpg"/>
  <Relationship Id="rId3" Type="http://schemas.openxmlformats.org/officeDocument/2006/relationships/image" Target="../media/bottom25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6.jpg"/>
  <Relationship Id="rId3" Type="http://schemas.openxmlformats.org/officeDocument/2006/relationships/image" Target="../media/bottom27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8.jpg"/>
  <Relationship Id="rId3" Type="http://schemas.openxmlformats.org/officeDocument/2006/relationships/image" Target="../media/bottom29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0.jpg"/>
  <Relationship Id="rId3" Type="http://schemas.openxmlformats.org/officeDocument/2006/relationships/image" Target="../media/bottom31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3.jpg"/>
  <Relationship Id="rId3" Type="http://schemas.openxmlformats.org/officeDocument/2006/relationships/image" Target="../media/bottom64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5.jpg"/>
  <Relationship Id="rId3" Type="http://schemas.openxmlformats.org/officeDocument/2006/relationships/image" Target="../media/bottom6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76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6.jpg"/>
  <Relationship Id="rId3" Type="http://schemas.openxmlformats.org/officeDocument/2006/relationships/image" Target="../media/bottom97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00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1.jpg"/>
  <Relationship Id="rId3" Type="http://schemas.openxmlformats.org/officeDocument/2006/relationships/image" Target="../media/bottom102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3.jpg"/>
  <Relationship Id="rId3" Type="http://schemas.openxmlformats.org/officeDocument/2006/relationships/image" Target="../media/bottom104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5.jpg"/>
  <Relationship Id="rId3" Type="http://schemas.openxmlformats.org/officeDocument/2006/relationships/image" Target="../media/bottom106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7.jpg"/>
  <Relationship Id="rId3" Type="http://schemas.openxmlformats.org/officeDocument/2006/relationships/image" Target="../media/bottom108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9.jpg"/>
  <Relationship Id="rId3" Type="http://schemas.openxmlformats.org/officeDocument/2006/relationships/image" Target="../media/bottom110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1.jpg"/>
  <Relationship Id="rId3" Type="http://schemas.openxmlformats.org/officeDocument/2006/relationships/image" Target="../media/bottom112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3.jpg"/>
  <Relationship Id="rId3" Type="http://schemas.openxmlformats.org/officeDocument/2006/relationships/image" Target="../media/bottom114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5.jpg"/>
  <Relationship Id="rId3" Type="http://schemas.openxmlformats.org/officeDocument/2006/relationships/image" Target="../media/bottom116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7.jpg"/>
  <Relationship Id="rId3" Type="http://schemas.openxmlformats.org/officeDocument/2006/relationships/image" Target="../media/bottom118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.jpg"/>
  <Relationship Id="rId3" Type="http://schemas.openxmlformats.org/officeDocument/2006/relationships/image" Target="../media/bottom14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.jpg"/>
  <Relationship Id="rId3" Type="http://schemas.openxmlformats.org/officeDocument/2006/relationships/image" Target="../media/bottom1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2o Domingo da Quaresma
08/03/2020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regrinos, aprendemos nesta estrada
O que o “bom samaritano” ensinou
Ao passar por uma vida ameaçada
Ele a viu, compadeceu-se e cuidou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regrinos, aprendemos nesta estrada
O que o “bom samaritano” ensinou
Ao passar por uma vida ameaçada
Ele a viu, compadeceu-se e cuidou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a ovelha perdida,
pelo pecado ferida
Eu te suplico perdão, ó bom pastor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rie Eleison, Kyrie
Eleison, Ky-ri-ie Ele-e-e-ison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o ladrão perdoado,
encontro o paraíso ao teu lado
Lembra-te de mim, pecador
por tua cruz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riste Eleison (3x)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a pecadora caída,
derramo aos teus pés minha vida
Vê as lagrimas do
meu coração e salva-me!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bre nós venha, Senhor,
a Vossa graça,
Venha a Vossa Salvação!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Pois reta é a palavra do Senhor,
e tudo o que ele faz merece fé.
Deus ama o direito e a justiça,
transborda em toda
a terra a sua graça.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Mas o Senhor pousa
o olhar sobre os que o temem,
e que confiam esperando em seu amor,
para da morte libertar as suas vidas
e alimentá-los quando
é tempo de penúria.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No Senhor nós esperamos
confiantes,
porque ele é nosso
auxílio e proteção!
Sobre nós venha, Senhor,
a vossa graça,
da mesma forma que
em vós nós esperamos!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alavra de Salvação
Somente o céu tem pra dar
Por isso o meu coração
Se abre para escutar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mais difícil que seja seguir
Tua palavra queremos ouvir
Por mais difícil de se praticar
Tua Palavra queremos guardar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alavra de Salvação
Somente o céu tem pra dar
Por isso o meu coração
Se abre para escutar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 Simão Pedro diremos também
Que não é fácil
dizer sempre amém
Mas não há outro
na terra e no céu
Mais companheiro, mais santo e fiel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alavra de Salvação
Somente o céu tem pra dar
Por isso o meu coração
Se abre para escutar
Se abre para escutar
Se abre para escutar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de amor e de ternura,
contemplamos
Este mundo tão bonito que nos deste
Desse dom, fonte da vida, recordamos
Cuidadores, guardiões
tu nos fizeste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s grãos que formam
a espiga se unem pra serem pão.
Os homens que são
Igreja se unem pela oblação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iante do altar Senhor
entendo minha vocação
devo sacrificar a vida
por meu irmão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grão caído na terra
só vive se vai morrer.
É dando que se recebe
morrendo se vai viver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vinho e o pão ofertamos
são nossas respostas de amor
Pedimos humildemente
aceita-nos ó Senhor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aanto, santo, santo
é o Senhor, Deus do universo.
Saaanto, santo, santo
é o Senhor, Deus do universo.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s céus e a terra
proclamam a Vossa glória!
Hosana nas alturas,
hosana nas alturas!
Os céus e a terra
proclamam a Vossa glória!
Hosana nas alturas,
hosana nas alturas!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regrinos, aprendemos nesta estrada
O que o “bom samaritano” ensinou
Ao passar por uma vida ameaçada
Ele a viu, compadeceu-se e cuidou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aanto, santo, santo
é o Senhor, Deus do universo.
Saaanto, santo, santo
é o Senhor, Deus do universo.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o que vem em nome do Senhor,
Hosana nas alturas,
hosana nas alturas!
Bendito o que vem em nome do Senhor,
Hosana nas alturas,
hosana nas alturas!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
Tende piedade, piedade de nós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
Tende piedade, piedade de nós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
Dai-nos a paz, a paz Senhor a paz
Dai-nos a paz, a paz Senhor a paz!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povo de Deus no deserto
andava mas à sua frente alguém
caminhava
O povo de Deus era
rico em nada só tinha
esperança e o pó da
estrada
... Também sou teu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vo senhor e estou nessa estrada
... Somente a tua graça
me basta e mais nada. (2x)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Povo de Deus também
vacilava, às vezes
custava a crer no
amor.
O Povo de Deus, chorando
rezava, pedia perdão e recomeçava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oda vida é um presente
e é sagrada
Seja humana, vegetal ou animal
É pra sempre ser cuidada
e respeitada
Desde o início até
seu termo natural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... Também sou teu
povo senhor e estou nessa estrada
... Perdoa se às vezes
não creio em mais nada. (2x)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Povo de Deus também
teve fome e Tu lhe
mandaste o pão lá do
céu.
O Povo de Deus, cantando
deu graças, provou
teu amor, teu amor que
não passa.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... Também sou teu
povo senhor e estou nessa estrada
... Tu és alimento
na longa jornada. (2x)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Povo de Deus ao longe
avistou a terra querida que amor
preparou.
O Povo de Deus, corria
e cantava e nos seu
louvores, seu poder
proclamava
... Também sou teu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vo senhor e estou nessa estrada
... cada dia mais perto
da terre esperada. (2x)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de amor e de ternura,
contemplamos
Este mundo tão bonito que nos deste
Desse dom, fonte da vida, recordamos
Cuidadores, guardiões
tu nos fizeste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regrinos, aprendemos nesta estrada
O que o “bom samaritano” ensinou
Ao passar por uma vida ameaçada
Ele a viu, compadeceu-se e cuidou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oda vida é um presente
e é sagrada
Seja humana, vegetal ou animal
É pra sempre ser cuidada
e respeitada
Desde o início até
seu termo natural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regrinos, aprendemos nesta estrada
O que o “bom samaritano” ensinou
Ao passar por uma vida ameaçada
Ele a viu, compadeceu-se e cuidou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regrinos, aprendemos nesta estrada
O que o “bom samaritano” ensinou
Ao passar por uma vida ameaçada
Ele a viu, compadeceu-se e cuidou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a glória é o homem
vivo, Deus da Vida
Ver felizes os teus
filhos, tuas filhas
É a justiça para todos, sem medida
É formarmos, no amor, bela Família
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regrinos, aprendemos nesta estrada
O que o “bom samaritano” ensinou
Ao passar por uma vida ameaçada
Ele a viu, compadeceu-se e cuidou
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ta a vida o vírus
torpe da ganância
Da violência, da mentira
e da ambição
Mas também o preconceito,
a intolerância
O caminho é a justiça e conversão
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regrinos, aprendemos nesta estrada
O que o “bom samaritano” ensinou
Ao passar por uma vida ameaçada
Ele a viu, compadeceu-se e cuidou
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regrinos, aprendemos nesta estrada
O que o “bom samaritano” ensinou
Ao passar por uma vida ameaçada
Ele a viu, compadeceu-se e cuidou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a glória é o homem
vivo, Deus da Vida
Ver felizes os teus
filhos, tuas filhas
É a justiça para todos, sem medida
É formarmos, no amor, bela Família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regrinos, aprendemos nesta estrada
O que o “bom samaritano” ensinou
Ao passar por uma vida ameaçada
Ele a viu, compadeceu-se e cuidou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ta a vida o vírus
torpe da ganância
Da violência, da mentira
e da ambição
Mas também o preconceito,
a intolerância
O caminho é a justiça e conversão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2">
  <a:themeElements>
    <a:clrScheme name="Theme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2026-04-26T08:23:28Z</dcterms:created>
  <dcterms:modified xsi:type="dcterms:W3CDTF">2026-04-26T08:23:28Z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