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63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00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7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5º Domingo Comum 
20/09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perto
da pessoa que o invoc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os dias haverei
de bendizer-vos,
hei de louvar o vosso
nome para sempre.
Grande é o Senhor
e muito digno de louvores,
e ninguém pode medir sua grandez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sericórdia e piedade é o Senhor,
ele é amor, é paciência,
é compaixão.
O Senhor é muito bom
para com todos,
sua ternura abraça toda criatur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justo o Senhor em seus caminhos,
é santo em toda obra que ele faz.
Ele está perto da
pessoa que o invoca,
de todo aquele que
o invoca lealment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 te apresentamos
nesse altar
Como sinal que tu recolhes
nossa oferta
Tudo o que somos deixamos aqui (2x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um milagre que se dá
O pão e o vinho em corpo e sangue
Vão se transformar
Não ha limites para o amor
Vem transformar também minha vida
Oh senhor, é teu esse
milagre de am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nossa oferenda oh Senhor
Recebei oh Senhor a nossa oferta
Eis o mistério da fé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s as vezes que
comemos deste pão
E bebemos deste cálice
Anunciamos Senhor a vossa morte
Enquanto esperamos vossa vind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9
Por Cristo, com Cristo e em Cristo
A vós Deus Pai todo poderoso
Na unidade do Espírito Santo
Toda a honra e toda
a Glória, agora e para sempre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heço um coração tão manso
Humilde e sereno
Que louva ao Pai por revelar
Seu nome aos pequenos
Que tem o dom de amar
E sabe perdoar
E deu a vida para nos salv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s vezes, no meu peito
Bate um coração de pedra
Magoado, frio, sem vida
Aqui dentro ele me aperta
Não quer saber de amar
Nem sabe perdoar
Quer tudo e não sabe partilh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ava, purifica
E restaura-me de novo
Serás o nosso Deus
Nós seremos o teu povo
Derrama sobre nós
O Espírito de Deus, nosso Senho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manda teu Espírito
Para transformar meu coração
Jesus, manda teu espírito
Para transformar meu coraçã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receber o teu corpo
E sentir o Tua Presença
em minh' alma
Todo amor começado no altar
Em minha vida Ele continuará
Presença tão linda e serena
Minhas mãos até podem tocar
És o Deus verdadeiro entre nós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por amor se deixa alcança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o Te Louvo porque
sei que em mim tú estás
Me amas te amo, óh
Amado vem comigo fic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iemos de tantos lugares,
Mas em Ti nós nos tornamos um.
Um só corpo, um só povo e milhares
De pessoas com algo em comum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de Deus é vencer cada dia
Cada luta sem desanimar.
É encontrar com Jesus e Maria,
Nesta casa e família: um lar!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ntes em Sua Providência
Colocamos diante do altar:
Nossa vida, trabalho e vivência
Pois Deus sempre provê e proverá!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regrinos da fé e da esperança
Caminhamos em rumo da Luz.
Aumentai em nós a confiança
Pra fazer tua vontade Jesu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luta, conquista e vitória
Quanta dor, quanta perda e saudade.
Quanta gente fazemos memória,
Fazem parte da nossa história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da um com seus dons,
com seu jeito e idade
Cultura ou maneira de ser.
Fez nascer nossas comunidades
E as mantém vivas,
sempre a crescer!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teus filhos,
Mãe Aparecida! Sob o Teu manto
está nossas vidas,
com alegria queremos clamar:
Cuida de nós, Mãe
querida – 2x - (cuida
de nós Mãe querida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2026-09-16T20:22:00Z</dcterms:created>
  <dcterms:modified xsi:type="dcterms:W3CDTF">2026-09-16T20:22:00Z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