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9º Domingo Comum
09/08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liz o povo que o Senhor
escolheu por sua he..ranç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Reta é a palavra do Senhor,
e tudo o que ele faz merece fé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palavra do Senhor
criou os céus,
e o sopro de seus lábios,
as estrelas.
Ele falou e toda a terra foi criada,
ele ordenou e as coisas
todas existiram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as o Senhor pousa
o olhar sobre os que o temem,
e que confiam, esperando
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No Senhor nós esperamos
confiantes,
porque ele é nosso
auxílio e proteção!
Sobre nós venha, Senhor,
a vossa graça,
da mesma forma que
em vós nós esperamos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Senhor
Em minha vida Senho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que agrada a Deus,
em minha pequena alma
É que eu ame minha
pequenez e minha pobreza
O que agrada a Deus,
em minha pequena alma
É que eu ame minha
pequenez e minha pobreza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esperança ce___ga
que te_______nho em
sua misericórdia
É a esperança ce___ga
que te_______nho em
sua misericórdia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sso, tudo posso naquele
que me fortalece, nada
e ninguém no mundo vai
me fazer de...sis...tir...
Quero, tudo quero,
sem medo entregar meus
projetos, deixar-me guiar nos
caminhos que Deus desejou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im, e ali estar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perseguir tudo
aquilo que Deus já
escolheu pra mim, vou persistir, e
mesmo nas marcas daquela
dor, do que ficou, vou me lembrar...
e realizar o sonho
mais lindo que Deus sonhou... oh...
Em meu lugar estar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 espera de um novo
que vai chegar, vou persistir,
continuar a esperar
e crer, e mesmo quando
a visão se turva
e o coração só chora,
mas na alma, há certeza da vitória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sso, tudo posso naquele
que me fortalece, nada
e ninguém no mundo vai
me fazer de...sis...tir...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mo quando a visão
se turva e o coração
só chora, mas na alma, há
certeza da vitória
Eu vou sofrendo, mas
seguindo enquanto tantos
não entendem, vou cantando
minha história, profetizando,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eu posso, tudo posso...
em Jesus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2026-08-03T23:45:46Z</dcterms:created>
  <dcterms:modified xsi:type="dcterms:W3CDTF">2026-08-03T23:45:46Z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