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presProps" Target="presProps.xml"/>
  <Relationship Id="rId106" Type="http://schemas.openxmlformats.org/officeDocument/2006/relationships/viewProps" Target="viewProps.xml"/>
  <Relationship Id="rId10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4.jpg"/>
  <Relationship Id="rId3" Type="http://schemas.openxmlformats.org/officeDocument/2006/relationships/image" Target="../media/bottom185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6.jpg"/>
  <Relationship Id="rId3" Type="http://schemas.openxmlformats.org/officeDocument/2006/relationships/image" Target="../media/bottom187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8.jpg"/>
  <Relationship Id="rId3" Type="http://schemas.openxmlformats.org/officeDocument/2006/relationships/image" Target="../media/bottom189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45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6.jpg"/>
  <Relationship Id="rId3" Type="http://schemas.openxmlformats.org/officeDocument/2006/relationships/image" Target="../media/bottom147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2.jpg"/>
  <Relationship Id="rId3" Type="http://schemas.openxmlformats.org/officeDocument/2006/relationships/image" Target="../media/bottom153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4.jpg"/>
  <Relationship Id="rId3" Type="http://schemas.openxmlformats.org/officeDocument/2006/relationships/image" Target="../media/bottom155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6.jpg"/>
  <Relationship Id="rId3" Type="http://schemas.openxmlformats.org/officeDocument/2006/relationships/image" Target="../media/bottom157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8.jpg"/>
  <Relationship Id="rId3" Type="http://schemas.openxmlformats.org/officeDocument/2006/relationships/image" Target="../media/bottom159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0.jpg"/>
  <Relationship Id="rId3" Type="http://schemas.openxmlformats.org/officeDocument/2006/relationships/image" Target="../media/bottom161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2.jpg"/>
  <Relationship Id="rId3" Type="http://schemas.openxmlformats.org/officeDocument/2006/relationships/image" Target="../media/bottom163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4.jpg"/>
  <Relationship Id="rId3" Type="http://schemas.openxmlformats.org/officeDocument/2006/relationships/image" Target="../media/bottom165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6.jpg"/>
  <Relationship Id="rId3" Type="http://schemas.openxmlformats.org/officeDocument/2006/relationships/image" Target="../media/bottom167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8.jpg"/>
  <Relationship Id="rId3" Type="http://schemas.openxmlformats.org/officeDocument/2006/relationships/image" Target="../media/bottom169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0.jpg"/>
  <Relationship Id="rId3" Type="http://schemas.openxmlformats.org/officeDocument/2006/relationships/image" Target="../media/bottom171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72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3.jpg"/>
  <Relationship Id="rId3" Type="http://schemas.openxmlformats.org/officeDocument/2006/relationships/image" Target="../media/bottom174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5.jpg"/>
  <Relationship Id="rId3" Type="http://schemas.openxmlformats.org/officeDocument/2006/relationships/image" Target="../media/bottom176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7.jpg"/>
  <Relationship Id="rId3" Type="http://schemas.openxmlformats.org/officeDocument/2006/relationships/image" Target="../media/bottom178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9.jpg"/>
  <Relationship Id="rId3" Type="http://schemas.openxmlformats.org/officeDocument/2006/relationships/image" Target="../media/bottom180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81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2.jpg"/>
  <Relationship Id="rId3" Type="http://schemas.openxmlformats.org/officeDocument/2006/relationships/image" Target="../media/bottom183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a Domingo do Tempo Comum
26/07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nde a Virgem Maria chegar
Dm7
O inimigo não vai aguentar
A presença da Mãe de Deus
E em retirada baterá
Fardada com seu manto azul
Dm7
Percorre de norte a sul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destronar o mal
E entronizar o seu filho Jesus
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alíssima Imaculada
Passa na frente, pisa na serpente
Nesta batalha
Generalíssima Grande Mãe de Deus
Dm7
Rogai por nós os filhos teu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Bm7, G, D, F#m7, Bm, A, G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eu amo, Senhor,
a Vossa lei, Vossa palavr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É esta a parte
que escolhi por minha herança:
observar vossas palavras, ó Senhor!
A lei de vossa boca, para mim,
vale mais do que milhões
em ouro e prat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osso amor seja
um consolo para mim,
conforme a vosso servo prometestes.
Venha a mim o vosso amor e viverei,
porque tenho em vossa
lei o meu prazer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or isso amo os
mandamentos que nos destes,
mais que o ouro, muito
mais que o ouro fino!
Por isso eu sigo bem
direito as vossas leis,
detesto todos os caminhos
da mentir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Maravilhosos são
os vossos testemunhos,
eis por que meu coração
os observa!
Vossa palavra, ao revelar-se,
me ilumina,
ela dá sabedoria aos pequeninos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: 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
Proclamam a Vossa glória
Hosana nas altu_ras
Bendito o que vem
Em nome do Senhor
Hosana nas altu_ras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to Santo San_to
Senhor Deus do Univers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Bom, Senhor, ir ao teu Encontro
Poder chegar e adentrar à tua Casa
Sentar-me Contigo e
Partilhar da mesma Mesa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Olhar, te Tocar
E te Dizer: meu Deus,
como és Lindo!
Te Olhar, te Tocar
E te Dizer: meu Deus,
como és Lindo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meu Senhor, sei
que não sou Nada:
Sem Merecer, fizeste
em mim Tua Morada
Mas ao Receber-te,
Perfeita Comunhão se Cria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em Ti, és em Mim
Minh'alma Diz: meu
Deus, como és Lindo!
Sou em Ti, és em Mim
Minh'alma Diz: meu
Deus, como és Lindo!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intro 2x)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'alma achou descanso
Só em ti
Eu pude respir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em ti
Minh'alma achou descanso
Só em ti
Eu pude respira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'alma achou descanso
Só em ti
Eu pude respira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Só em ti
Minh'alma achou descanso
Só em ti
Eu pude respirar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Mística sublime te receber
Ter comunhão
F7M
Ter correndo em mim teu sangue Deus
Estou em comunhão
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lguém dirá que um Deus
Am7
Tão grande assim, não se dará
Por mim?
F7M
O que os meus olhos vêem
Não é o que, minh' alma diz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Já não é mais vinho não
É o sangue do meu Deus
F7M
Já não é mais pão aqui
Am7
É o corpo do meu amor
Do meu amor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neste lugar, eu posso dizer
Am7
Estás dentro de mim
E eu dentro de você
F7M
E neste lugar, eu posso dizer
Am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dentro de mim
E eu dentro de você
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E eu dentro de você
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dentro de você
Am7
E eu dentro de você
E eu dentro de você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7M
Agora nós dois somos um
Agora nós dois somos um
F7M
Agora nós dois somos um
Agora nós dois somos um
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riunfante peregrinação
Em cada lugar que ela passa
Deus abre o céu e derrama graças
Joelho no chão, rosário nas mãos
Unidos rezemos pela nossa nação
Diante da imagem de Aparecida
Formamos o exército
da Generalíssim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2026-08-02T21:13:18Z</dcterms:created>
  <dcterms:modified xsi:type="dcterms:W3CDTF">2026-08-02T21:13:18Z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