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presProps" Target="presProps.xml"/>
  <Relationship Id="rId64" Type="http://schemas.openxmlformats.org/officeDocument/2006/relationships/viewProps" Target="viewProps.xml"/>
  <Relationship Id="rId6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497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ao_de_gracas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26o Doming do tempo comum
01/10/2017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sadelos entram em meu sono
Um desespero cai em minha al----ma
Pensamentos maus me
trazem o abandono
E uma enorme escuridão
tira minha calma
Deus quero te fazer apenas um pedido
Meu viver parece não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r mais nenhum sentido
O meu jeito de ser
tem sido muito pobre
Por favor venha sobre
mim com Tua vida nobre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isericó-or-dia, misericó
-or- dia, misericórdia
Eu te peço meu Senhor!
Misericó-or-dia, misericó
-or- dia, misericórdia
Meu Senhor!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quero te fazer apenas um pedido
Meu viver parece não
ter mais nenhum sentido
O meu jeito de ser
tem sido muito pobre
Por favor venha sobre
mim com Tua vida nobre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isericó-or-dia, misericó
-or- dia, misericórdia
Eu te peço meu Senhor!
Misericó-or-dia, misericó
-or- dia, misericórdia
Meu Senhor! (2X)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 a
Deus nas altu-ras!
E paz na Terra aos
homens por Ele ama-dos!
Senhor Deus, Rei dos
Céus, Deus Pai todo-poderoso
Nós Vos louvamos,
Vos bendizemos, nós Vos adoramo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mos,
nós Vos damos graças
Por Vossa imensa glória!
Por Vossa imensa glória!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
Vós, que tirais o
pecado do mundo, tende
piedade de nós.
Vós que tirais o pecado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 mundo, acolhei a nossa súplica.
Vós que estais à
direita do Pai, tende
piedade de nós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,
só Vós o Altíssimo,
Jesus Cristo, com o
Espírito Santo na
glória de Deus Pai.
Amém! Amém!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trigo depois de crescido
logo é colhido e vai tornar-se pão
Nas mãos da mãe mulher
se imola, se entrega
humilde pra fermentação
Lição de amor ensina
o trigo com seu gesto de doação
Também quero ser desprendido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a tornar-me pão
nas mãos do meu Senhor.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grado trigo imolado,
depois farinhado e finalmente pão
Sagrado trigo ofertado,
que será tornado corpo do Senhor.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uva sem fazer gemido
se entrega ao milagre
da transformação
Sob os pés do lavrador
sofrido vai tornar-se
vinho de nobre sabor.
Lição de amor ensina
a uva com seu gesto de oblação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ambém quero ser desprendido
pra tornar-me vinho
nas mãos do Senhor.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grado fruto da videira
que foi flor primeiro e se modificou
Sagrado vinho ofertado
que será tornado sangue do Senhor.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! Santo! Santo,
Senhor Deus do u---ni---ver---so!
1. Os Céus e a Terra
proclamam a Vossa glória.
Hosana nas alturas!
Hosana nas alturas!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é bom a gente
se encontrar aqui neste lugar.
Onde dois ou mais estão
unidos o Senhor está também.
De repente brota lá
no fundo algo que o mundo não tem:
A alegria de poder
dizer "que maravilha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! Santo! Santo,
Senhor Deus do u---ni---ver---so!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Bendito é Aquele
que vem em nome do Senhor!
Hosana nas alturas!
Hosana nas alturas!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! Santo! Santo,
Senhor Deus do u---ni---ver---so!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! Santo! Santo,
Senhor Deus do u---ni---ver---so!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dução: Solo do teclado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o abrir meus olhos no altar
Vi o cálice sagrado
com o sangue de jesus
e de dentro desse mesmo
cálice subia
Majestosa a eucaristia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m tua presença eu me sinto
um mendigo sentado
à me..sa de um rei
e sem ter como pagar
tamanha re..feição
só posso dar-te eterna gratidão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álice e a hóstia eram um
meu desejo também
era com eles ser um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r um só coração, meu Senhor!
o mesmo sangue nas veias, Senhor!
(Tua carne em minha carne, Senhor).
(o Teu sangue em meu
sangue, Senhor).
e estando unido a Ti,
esquecer-me de mim,
concedei que eu fiqu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ser um filho de Deus”.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ternamente assim.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m Tua presença eu me sinto
um mendigo sentado
à me..sa de um rei
e sem ter como pagar
tamanha re..feição
só posso dar-Te eterna gratidão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álice e a hóstia eram um
meu desejo também
era com eles ser um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r um só coração, meu Senhor!
o mesmo sangue nas veias, Senhor!
(Tua carne em minha carne, Senhor).
(o Teu sangue em meu
sangue, Senhor).
e estando unido a Ti,
esquecer-me de mim,
concedei que eu fique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ternamente assim.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ção de Graças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o pecador vive um
drama, nem sempre erra
porque quer, o pecado o inflama.
Pais e filhos não
se traem simplesmente por querer.
O pecado cega a vítima
e faz perecer.
Não pense que o teu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rro por maior que pareça.
Diminuirá o amor de
Deus por ti a ponto que te esqueça.
Deus não pode amar-te
mais do que está amando agora.
O amor de Deus é graça
e quem o experimenta adora.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estribilho)
O pecado nos faz cegos
demais, nos afasta
da graça e da paz.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Vem mergulhar no oceano
de Deus, vem experimentar
Sua graça e perdão.
Vem, Deus não quer
saber por onde andou,
Deus só quer te ver
voltando pra descansar em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bre teus bra......ços
ao Pa....ai de amor
e vê que Ele te ama!
Lança fora a triste.....za
e não olhe para trás,
sorrir é bom demais!
Sorrir é bom demais!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uas mãos.
Vem mergulhar no oceano
de Deus, vem experimentar
Sua graça e perdão.
Vem, Deus não quer
saber por onde andou,
Deus te quer morando
em Seu coração.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estribilho)
(refrão)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G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coração que era sim para a vida
Um coração que era
sim para o irmão.
Um coração que era sim para Deus
Reino de Deus renovando este chão!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lhos abertos pra sede do povo
Passo bem firme que o medo desterra.
Mãos estendidas que
os tronos renegam.
Reino de Deus que renova esta terra.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ça-se, ó Pai, vossa
plena vontade:
Que os nossos passos
se tornem memória
Do amor fiel que Maria gerou:
Reino de Deus atuando na História!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m é filho de Deus pula!
Que maravilha é ser
um filho de Deus! Que
maravilha é ser um filho de Deus!
Quem é filho de Deus louva!....
Quem é filho de Deus ama!......
Quem é filho de Deus grita!....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pete verso 1 e 2)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m é filho de Deus corre!...
Quem é filho de Deus baila!....
Quem é filho de Deus canta!....
Quem é filho de Deus ora!...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">
  <a:themeElements>
    <a:clrScheme name="Theme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2026-06-11T20:11:37Z</dcterms:created>
  <dcterms:modified xsi:type="dcterms:W3CDTF">2026-06-11T20:11:37Z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