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6o Doming do tempo comum
01/10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sadelos entram em meu sono
Um desespero cai em minha al----ma
Pensamentos maus me
trazem o abandono
E uma enorme escuridão
tira minha calma
Deus quero te fazer apenas um pedido
Meu viver parece n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r mais nenhum sentido
O meu jeito de ser
tem sido muito pobre
Por favor venha sobre
mim com Tua vida nobre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sericó-or-dia, misericó
-or- dia, misericórdia
Eu te peço meu Senhor!
Misericó-or-dia, misericó
-or- dia, misericórdia
Meu Senh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quero te fazer apenas um pedido
Meu viver parece não
ter mais nenhum sentido
O meu jeito de ser
tem sido muito pobre
Por favor venha sobre
mim com Tua vida nobre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sericó-or-dia, misericó
-or- dia, misericórdia
Eu te peço meu Senhor!
Misericó-or-dia, misericó
-or- dia, misericórdia
Meu Senhor! 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rigo depois de crescido
logo é colhido e vai tornar-se pão
Nas mãos da mãe mulher
se imola, se entrega
humilde pra fermentação
Lição de amor ensina
o trigo com seu gesto de doação
Também quero ser desprendid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tornar-me pão
nas mãos do meu Senhor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trigo imolado,
depois farinhado e finalmente pão
Sagrado trigo ofertado,
que será tornado corpo do Senhor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uva sem fazer gemido
se entrega ao milagre
da transformação
Sob os pés do lavrador
sofrido vai tornar-se
vinho de nobre sabor.
Lição de amor ensina
a uva com seu gesto de oblaçã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mbém quero ser desprendido
pra tornar-me vinho
nas mãos do Senho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fruto da videira
que foi flor primeiro e se modificou
Sagrado vinho ofertado
que será tornado sangue do Senhor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é bom a gente
se encontrar aqui neste lugar.
Onde dois ou mais estão
unidos o Senhor está também.
De repente brota lá
no fundo algo que o mundo não tem:
A alegria de poder
dizer "que maravilha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dução: Solo do teclad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abrir meus olhos no altar
Vi o cálice sagrado
com o sangue de jesus
e de dentro desse mesmo
cálice subia
Majestosa a eucaristia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ser um filho de Deus”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 pecador vive um
drama, nem sempre erra
porque quer, o pecado o inflama.
Pais e filhos não
se traem simplesmente por querer.
O pecado cega a vítima
e faz perecer.
Não pense que o teu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ro por maior que pareça.
Diminuirá o amor de
Deus por ti a ponto que te esqueça.
Deus não pode amar-te
mais do que está amando agora.
O amor de Deus é graça
e quem o experimenta adora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estribilho)
O pecado nos faz cegos
demais, nos afasta
da graça e da paz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Vem mergulhar no oceano
de Deus, vem experimentar
Sua graça e perdão.
Vem, Deus não quer
saber por onde andou,
Deus só quer te ver
voltando pra descansar e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bre teus bra......ços
ao Pa....ai de amor
e vê que Ele te ama!
Lança fora a triste.....za
e não olhe para trás,
sorrir é bom demais!
Sorrir é bom demais!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s mãos.
Vem mergulhar no oceano
de Deus, vem experimentar
Sua graça e perdão.
Vem, Deus não quer
saber por onde andou,
Deus te quer morando
em Seu coração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estribilho)
(refrão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é filho de Deus pula!
Que maravilha é ser
um filho de Deus! Que
maravilha é ser um filho de Deus!
Quem é filho de Deus louva!....
Quem é filho de Deus ama!......
Quem é filho de Deus grita!...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pete verso 1 e 2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é filho de Deus corre!...
Quem é filho de Deus baila!....
Quem é filho de Deus canta!....
Quem é filho de Deus ora!...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2026-08-02T21:19:42Z</dcterms:created>
  <dcterms:modified xsi:type="dcterms:W3CDTF">2026-08-02T21:19:42Z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