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Lst>
  <p:sldSz cx="9144000" cy="5715000" type="screen16x10"/>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presProps" Target="presProps.xml"/>
  <Relationship Id="rId75" Type="http://schemas.openxmlformats.org/officeDocument/2006/relationships/viewProps" Target="viewProps.xml"/>
  <Relationship Id="rId76"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7022621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03_leitura_2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6.jpg"/>
  <Relationship Id="rId3" Type="http://schemas.openxmlformats.org/officeDocument/2006/relationships/image" Target="../media/bottom17.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8.jpg"/>
  <Relationship Id="rId3" Type="http://schemas.openxmlformats.org/officeDocument/2006/relationships/image" Target="../media/bottom1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0.jpg"/>
  <Relationship Id="rId3" Type="http://schemas.openxmlformats.org/officeDocument/2006/relationships/image" Target="../media/bottom21.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22.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3.jpg"/>
  <Relationship Id="rId3" Type="http://schemas.openxmlformats.org/officeDocument/2006/relationships/image" Target="../media/bottom2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5.jpg"/>
  <Relationship Id="rId3" Type="http://schemas.openxmlformats.org/officeDocument/2006/relationships/image" Target="../media/bottom26.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7.jpg"/>
  <Relationship Id="rId3" Type="http://schemas.openxmlformats.org/officeDocument/2006/relationships/image" Target="../media/bottom28.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29.jpg"/>
  <Relationship Id="rId3" Type="http://schemas.openxmlformats.org/officeDocument/2006/relationships/image" Target="../media/bottom30.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1.jpg"/>
  <Relationship Id="rId3" Type="http://schemas.openxmlformats.org/officeDocument/2006/relationships/image" Target="../media/bottom32.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3.jpg"/>
  <Relationship Id="rId3" Type="http://schemas.openxmlformats.org/officeDocument/2006/relationships/image" Target="../media/bottom34.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inicial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lmo35.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6.jpg"/>
  <Relationship Id="rId3" Type="http://schemas.openxmlformats.org/officeDocument/2006/relationships/image" Target="../media/bottom37.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8.jpg"/>
  <Relationship Id="rId3" Type="http://schemas.openxmlformats.org/officeDocument/2006/relationships/image" Target="../media/bottom39.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0.jpg"/>
  <Relationship Id="rId3" Type="http://schemas.openxmlformats.org/officeDocument/2006/relationships/image" Target="../media/bottom41.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2.jpg"/>
  <Relationship Id="rId3" Type="http://schemas.openxmlformats.org/officeDocument/2006/relationships/image" Target="../media/bottom43.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4.jpg"/>
  <Relationship Id="rId3" Type="http://schemas.openxmlformats.org/officeDocument/2006/relationships/image" Target="../media/bottom4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lamacao_ao_evangelho4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7.jpg"/>
  <Relationship Id="rId3" Type="http://schemas.openxmlformats.org/officeDocument/2006/relationships/image" Target="../media/bottom48.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49.jpg"/>
  <Relationship Id="rId3" Type="http://schemas.openxmlformats.org/officeDocument/2006/relationships/image" Target="../media/bottom50.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1.jpg"/>
  <Relationship Id="rId3" Type="http://schemas.openxmlformats.org/officeDocument/2006/relationships/image" Target="../media/bottom5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3.jpg"/>
  <Relationship Id="rId3" Type="http://schemas.openxmlformats.org/officeDocument/2006/relationships/image" Target="../media/bottom4.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ofertorio53.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4.jpg"/>
  <Relationship Id="rId3" Type="http://schemas.openxmlformats.org/officeDocument/2006/relationships/image" Target="../media/bottom55.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6.jpg"/>
  <Relationship Id="rId3" Type="http://schemas.openxmlformats.org/officeDocument/2006/relationships/image" Target="../media/bottom57.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8.jpg"/>
  <Relationship Id="rId3" Type="http://schemas.openxmlformats.org/officeDocument/2006/relationships/image" Target="../media/bottom59.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santo60.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1.jpg"/>
  <Relationship Id="rId3" Type="http://schemas.openxmlformats.org/officeDocument/2006/relationships/image" Target="../media/bottom62.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3.jpg"/>
  <Relationship Id="rId3" Type="http://schemas.openxmlformats.org/officeDocument/2006/relationships/image" Target="../media/bottom64.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5.jpg"/>
  <Relationship Id="rId3" Type="http://schemas.openxmlformats.org/officeDocument/2006/relationships/image" Target="../media/bottom66.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rdeiro6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68.jpg"/>
  <Relationship Id="rId3" Type="http://schemas.openxmlformats.org/officeDocument/2006/relationships/image" Target="../media/bottom6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5.jpg"/>
  <Relationship Id="rId3" Type="http://schemas.openxmlformats.org/officeDocument/2006/relationships/image" Target="../media/bottom6.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0.jpg"/>
  <Relationship Id="rId3" Type="http://schemas.openxmlformats.org/officeDocument/2006/relationships/image" Target="../media/bottom71.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omunhao72.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3.jpg"/>
  <Relationship Id="rId3" Type="http://schemas.openxmlformats.org/officeDocument/2006/relationships/image" Target="../media/bottom74.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5.jpg"/>
  <Relationship Id="rId3" Type="http://schemas.openxmlformats.org/officeDocument/2006/relationships/image" Target="../media/bottom76.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7.jpg"/>
  <Relationship Id="rId3" Type="http://schemas.openxmlformats.org/officeDocument/2006/relationships/image" Target="../media/bottom78.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9.jpg"/>
  <Relationship Id="rId3" Type="http://schemas.openxmlformats.org/officeDocument/2006/relationships/image" Target="../media/bottom80.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1.jpg"/>
  <Relationship Id="rId3" Type="http://schemas.openxmlformats.org/officeDocument/2006/relationships/image" Target="../media/bottom82.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3.jpg"/>
  <Relationship Id="rId3" Type="http://schemas.openxmlformats.org/officeDocument/2006/relationships/image" Target="../media/bottom84.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5.jpg"/>
  <Relationship Id="rId3" Type="http://schemas.openxmlformats.org/officeDocument/2006/relationships/image" Target="../media/bottom86.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87.jpg"/>
  <Relationship Id="rId3" Type="http://schemas.openxmlformats.org/officeDocument/2006/relationships/image" Target="../media/bottom8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7.jpg"/>
  <Relationship Id="rId3" Type="http://schemas.openxmlformats.org/officeDocument/2006/relationships/image" Target="../media/bottom8.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acao_de_gracas89.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0.jpg"/>
  <Relationship Id="rId3" Type="http://schemas.openxmlformats.org/officeDocument/2006/relationships/image" Target="../media/bottom91.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2.jpg"/>
  <Relationship Id="rId3" Type="http://schemas.openxmlformats.org/officeDocument/2006/relationships/image" Target="../media/bottom93.jpg"/>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4.jpg"/>
  <Relationship Id="rId3" Type="http://schemas.openxmlformats.org/officeDocument/2006/relationships/image" Target="../media/bottom95.jpg"/>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6.jpg"/>
  <Relationship Id="rId3" Type="http://schemas.openxmlformats.org/officeDocument/2006/relationships/image" Target="../media/bottom97.jpg"/>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final98.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9.jpg"/>
  <Relationship Id="rId3" Type="http://schemas.openxmlformats.org/officeDocument/2006/relationships/image" Target="../media/bottom100.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1.jpg"/>
  <Relationship Id="rId3" Type="http://schemas.openxmlformats.org/officeDocument/2006/relationships/image" Target="../media/bottom102.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3.jpg"/>
  <Relationship Id="rId3" Type="http://schemas.openxmlformats.org/officeDocument/2006/relationships/image" Target="../media/bottom10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5.jpg"/>
  <Relationship Id="rId3" Type="http://schemas.openxmlformats.org/officeDocument/2006/relationships/image" Target="../media/bottom106.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9.jpg"/>
  <Relationship Id="rId3" Type="http://schemas.openxmlformats.org/officeDocument/2006/relationships/image" Target="../media/bottom10.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7.jpg"/>
  <Relationship Id="rId3" Type="http://schemas.openxmlformats.org/officeDocument/2006/relationships/image" Target="../media/bottom108.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09.jpg"/>
  <Relationship Id="rId3" Type="http://schemas.openxmlformats.org/officeDocument/2006/relationships/image" Target="../media/bottom110.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1.jpg"/>
  <Relationship Id="rId3" Type="http://schemas.openxmlformats.org/officeDocument/2006/relationships/image" Target="../media/bottom112.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3.jpg"/>
  <Relationship Id="rId3" Type="http://schemas.openxmlformats.org/officeDocument/2006/relationships/image" Target="../media/bottom114.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5.jpg"/>
  <Relationship Id="rId3" Type="http://schemas.openxmlformats.org/officeDocument/2006/relationships/image" Target="../media/bottom116.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7.jpg"/>
  <Relationship Id="rId3" Type="http://schemas.openxmlformats.org/officeDocument/2006/relationships/image" Target="../media/bottom118.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9.jpg"/>
  <Relationship Id="rId3" Type="http://schemas.openxmlformats.org/officeDocument/2006/relationships/image" Target="../media/bottom120.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canto_final121.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2.jpg"/>
  <Relationship Id="rId3" Type="http://schemas.openxmlformats.org/officeDocument/2006/relationships/image" Target="../media/bottom123.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4.jpg"/>
  <Relationship Id="rId3" Type="http://schemas.openxmlformats.org/officeDocument/2006/relationships/image" Target="../media/bottom125.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1.jpg"/>
  <Relationship Id="rId3" Type="http://schemas.openxmlformats.org/officeDocument/2006/relationships/image" Target="../media/bottom12.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6.jpg"/>
  <Relationship Id="rId3" Type="http://schemas.openxmlformats.org/officeDocument/2006/relationships/image" Target="../media/bottom127.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28.jpg"/>
  <Relationship Id="rId3" Type="http://schemas.openxmlformats.org/officeDocument/2006/relationships/image" Target="../media/bottom129.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perdao13.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top14.jpg"/>
  <Relationship Id="rId3" Type="http://schemas.openxmlformats.org/officeDocument/2006/relationships/image" Target="../media/bottom15.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847725" y="-190500"/>
          <a:ext cx="9991725" cy="5905500"/>
          <a:chOff x="-847725" y="-190500"/>
          <a:chExt cx="9991725" cy="5905500"/>
        </a:xfrm>
      </p:grpSpPr>
      <p:pic>
        <p:nvPicPr>
          <p:cNvPr id="1" name="backgroundImage" descr="Description of the drawing"/>
          <p:cNvPicPr>
            <a:picLocks noChangeAspect="1"/>
          </p:cNvPicPr>
          <p:nvPr/>
        </p:nvPicPr>
        <p:blipFill>
          <a:blip r:embed="rId2"/>
          <a:stretch>
            <a:fillRect/>
          </a:stretch>
        </p:blipFill>
        <p:spPr>
          <a:xfrm>
            <a:off x="-847725" y="-190500"/>
            <a:ext cx="10839450" cy="6096000"/>
          </a:xfrm>
          <a:prstGeom prst="rect">
            <a:avLst/>
          </a:prstGeom>
          <a:noFill/>
        </p:spPr>
      </p:pic>
      <p:sp>
        <p:nvSpPr>
          <p:cNvPr id="2" name=""/>
          <p:cNvSpPr txBox="1"/>
          <p:nvPr/>
        </p:nvSpPr>
        <p:spPr>
          <a:xfrm>
            <a:off x="0" y="0"/>
            <a:ext cx="9144000" cy="5715000"/>
          </a:xfrm>
          <a:prstGeom prst="rect">
            <a:avLst/>
          </a:prstGeom>
          <a:noFill/>
          <a:effectLst>
            <a:outerShdw blurRad="57150" dist="95250" dir="2700000" algn="br" rotWithShape="0">
              <a:srgbClr val="000000">
                <a:alpha val="50000"/>
              </a:srgbClr>
            </a:outerShdw>
          </a:effectLst>
        </p:spPr>
        <p:txBody>
          <a:bodyPr anchor="ctr" rtlCol="0" bIns="45720" lIns="91440" rIns="91440" tIns="45720">
            <a:spAutoFit/>
          </a:bodyPr>
          <a:lstStyle/>
          <a:p>
            <a:pPr algn="ctr" fontAlgn="ctr" marL="0" marR="0" indent="0" lvl="0">
              <a:lnSpc>
                <a:spcPct val="100000"/>
              </a:lnSpc>
            </a:pPr>
            <a:r>
              <a:rPr lang="en-US" b="1" sz="6000" spc="0" u="none">
                <a:solidFill>
                  <a:srgbClr val="FFFFFF">
                    <a:alpha val="100000"/>
                  </a:srgbClr>
                </a:solidFill>
                <a:latin typeface="Calibri"/>
              </a:rPr>
              <a:t><![CDATA[4o Domingo da Quaresma
15/03/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quê tudo que há dentro de mim
Necessita ser mudado Senhor
Porque tudo que há
dentro do meu coração
Necessita mais de ti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nova-me, Senhor Jesus
Já não quero ser igual
Renova-me Senhor Jesus
Põe em mim seu coraçã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orquê tudo que há dentro de mim
Necessita ser mudado Senhor
Porque tudo que há
dentro do meu coração
Necessita mais de ti
Necessita mais de ti
Necessita mais de ti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que viestes
Não para condenar
Mas para perdoar
Tende piedade de nó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rie Eleison
Kyrie Eleison
Kyrie Eleiso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risto que vos alegrais
Pelo pecador arrependido
Tende piedade de nó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hriste Eleison
Christe Eleison
Christe Eleison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nhor que muito perdoais
A todo aquele que muito ama
Tende piedade de nó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Kyrie Eleison
Kyrie Eleison
Kyrie Eleis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Inici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lm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INTRO: Em7, D, C9, G, Am7, D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Senhor é o pastor que me conduz;
não me falta coisa algum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Senhor é o pastor que me conduz;
não me falta coisa alguma.
1. Pelos prados e campinas
verdejantes
ele me leva a descansar.
Para as águas repousantes
me encaminha,
e restaura as minhas força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Preparais à minha
frente uma mesa,
bem à vista do inimigo,
e com óleo vós ungis
minha cabeça;
o meu cálice transborda.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3. Felicidade e todo
bem hão de seguir-me
por toda a minha vida;
e, na casa do Senhor, habitarei
pelos tempos infinito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clamação ao Evangelho]]></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Deus quer falar comigo
em coisas tão pequenas,
nas coisas simples. (2x)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eu quero ouvir Sua voz...
Preciso estar atento
a todo movimento do Céu
Em direção a mim.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ala Senhor, preciso ouvir Tua voz,
Eis aqui o Teu servo...
Fala no irmão, na Palavra, Senhor,
e no meu coração.
e no meu coraçã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is o tempo de conversão,
Eis o dia da salvação:
Ao Pai voltemos, juntos andemos.
Eis o tempo de conversão!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Ofertório]]></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s coisas que o mundo oferecia
C#m7
me impediram de te encontrar
de ver que a vida é só em ti
Mas tu vieste e me tocastes
C#m7
bem no fundo do meu coração
me ensinaste a te ama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h! Jesus recebe então a minha vida
recebe as coisas que
de ti me afastam
A7M
pois só em ti quero viver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gora que o meu coração é teu
C#m7
quero sempre te louvar
tua vida transbordar
Para que mais gente experimente
C#m7
teu amor nos transformando
tua mão a nos toca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Sant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Senhor Deus do universo
Senhor Deus do universo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O céu e a terra proclamam
vossa glória
Hosa.....na nas alturas
Bendito o que vem em nome do Senhor
Hosa.....na nas alturas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anto, Santo, Santo
Senhor Deus do universo
Senhor Deus do universo
Santo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rdeir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deiro de Deus que
tirais o pecado do
mundo
Tende piedade de nós, tende piedade
Cordeiro de Deus que
tirais o pecado do
mundo
Tende piedade de nós, tende pieda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1. Os caminhos do Senhor
são verdade, são amor:
dirigi os passos meus:
em vós espero, Ó Senhor!
Ele guia ao bom caminho
quem errou e quer voltar:
Ele é bom, fiel e justo:
Ele busca e vem salva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rdeiro de Deus que
tirais o pecado do
mundo
Dai-nos vossa paz Senhor,
dai-nos vossa
paz Senhor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omunhã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ntar a beleza da
vida, presente do amor sem igual
Missão do Teu povo
escolhido! Senhor,
vem livrar-nos do mal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em dar-nos Teu Filho,
Senhor, sustento no pão e no vinho
E a força do Espírito
Saaanto. Unindo Teu povo a caminho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alar do Teu filho
às nações, vivendo como Ele viveu
Missão do Teu povo
escolhido, Senhor,
vem cuidar do que é Teu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Viver o perdão sem
medida, servir sem jamais condenar
Missão do Teu povo
escolhido, Senhor, vem conosco ficar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rguer os que estão
humilhados, doar-se
aos pequenos, aos pobres
Missão do Teu povo
escolhido, Senhor,
nossas forças redobre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Buscar a verdade, a
justiça, nas trevas
brilhar como a luz
Missão do Teu povo
escolhido, Senhor nossos
passos conduz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ndar os caminhos do
mundo, plantando Teu Reino de paz
Missão do Teu povo
escolhido, Senhor,
nossos passos refaz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Fazer deste mundo um
só povo, fraterno,
a serviço da vida
Missão do Teu povo
escolhido, Senhor,
vem nutrir nossa lid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2. Viverei com o Senhor:
Ele é o meu sustento.
Eu confio, mesmo quando
Minha dor não mais aguento.
Tem valor aos olhos seus
meu sofrer e meu morrer:
libertai o vosso servo
e fazei-o reviver! (Sl. 116)]]></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Ação de Graça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lma de cristo, santificai-nos
Am7
Corpo de cristo, salvai-nos
Sangue de cristo, inebriai-nos
Água do lado de cristo, lavai-nos
Paixão de cristo,confortai-nos
Ó bom Jesus, ouvi-nos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mus te
Laudamos te, domine
Adoramus te
Laudamos te, domin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vossas chagas, escondei-nos
Am7
Do inimigo, defendei-nos
Não permitais que
nos separemos de vós
Na hora da nossa morte, chamai-nos
Para louvar-vos com vossos santos
Pela eternidad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Adoramus te
Laudamos te, domine
Adoramus te
Laudamos te, domine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Fina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 D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Nós viemos de tantos lugares,
Mas em Ti nós nos tornamos um.
Um só corpo, um só povo e milhares
De pessoas com algo em comum!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er de Deus é vencer cada dia
Cada luta sem desanimar.
É encontrar com Jesus e Maria,
Nesta casa e família: um lar!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os teus filhos,
Mãe Aparecida! Sob o Teu manto
está nossas vidas,
com alegria queremos clamar:
Cuida de nós, Mãe
querida – 2x - (cuida
de nós Mãe querida)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é a luz do meu caminho;
Ela é vida, é alegria:
Vou guardá-la com carinho.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onfiantes em Sua Providência
Colocamos diante do altar:
Nossa vida, trabalho e vivência
Pois Deus sempre provê e proverá!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eregrinos da fé e da esperança
Caminhamos em rumo da Luz.
Aumentai em nós a confiança
Pra fazer tua vontade Jesus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Quanta luta, conquista e vitória
Quanta dor, quanta perda e saudade.
Quanta gente fazemos memória,
Fazem parte da nossa história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Cada um com seus dons,
com seu jeito e idade
Cultura ou maneira de ser.
Fez nascer nossas comunidades
E as mantém vivas,
sempre a crescer!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FRÃO)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omos teus filhos,
Mãe Aparecida! Sob o Teu manto
está nossas vidas,
com alegria queremos clamar:
Cuida de nós, Mãe
querida – 2x - (cuida
de nós Mãe querida)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38150" y="0"/>
          <a:ext cx="9582150" cy="5715000"/>
          <a:chOff x="-438150" y="0"/>
          <a:chExt cx="9582150" cy="5715000"/>
        </a:xfrm>
      </p:grpSpPr>
      <p:pic>
        <p:nvPicPr>
          <p:cNvPr id="1" name="backgroundImage" descr="Description of the drawing"/>
          <p:cNvPicPr>
            <a:picLocks noChangeAspect="1"/>
          </p:cNvPicPr>
          <p:nvPr/>
        </p:nvPicPr>
        <p:blipFill>
          <a:blip r:embed="rId2"/>
          <a:stretch>
            <a:fillRect/>
          </a:stretch>
        </p:blipFill>
        <p:spPr>
          <a:xfrm>
            <a:off x="-438150" y="0"/>
            <a:ext cx="10020300"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Canto Final]]></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m triunfante peregrinação
Em cada lugar que ela passa
Deus abre o céu e derrama graças
Joelho no chão, rosário nas mãos
Unidos rezemos pela nossa nação
Diante da imagem de Aparecida
Formamos o exército
da Generalíssima]]></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E onde a Virgem Maria chegar
Dm7
O inimigo não vai aguentar
A presença da Mãe de Deus
E em retirada baterá
Fardada com seu manto azul
Dm7
Percorre de norte a su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Sua lei, seu mandamento
é viver a caridade:
Caminhemos todos juntos,
Construindo a unidade! (Sl. 119)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Para destronar o mal
E entronizar o seu filho Jesus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Generalíssima Imaculada
Passa na frente, pisa na serpente
Nesta batalha
Generalíssima Grande Mãe de Deus
Dm7
Rogai por nós os filhos teu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09588" y="0"/>
          <a:ext cx="9653588" cy="5715000"/>
          <a:chOff x="-509588" y="0"/>
          <a:chExt cx="9653588" cy="5715000"/>
        </a:xfrm>
      </p:grpSpPr>
      <p:pic>
        <p:nvPicPr>
          <p:cNvPr id="1" name="backgroundImage" descr="Description of the drawing"/>
          <p:cNvPicPr>
            <a:picLocks noChangeAspect="1"/>
          </p:cNvPicPr>
          <p:nvPr/>
        </p:nvPicPr>
        <p:blipFill>
          <a:blip r:embed="rId2"/>
          <a:stretch>
            <a:fillRect/>
          </a:stretch>
        </p:blipFill>
        <p:spPr>
          <a:xfrm>
            <a:off x="-509588" y="0"/>
            <a:ext cx="10163175" cy="5715000"/>
          </a:xfrm>
          <a:prstGeom prst="rect">
            <a:avLst/>
          </a:prstGeom>
          <a:noFill/>
        </p:spPr>
      </p:pic>
      <p:sp>
        <p:nvSpPr>
          <p:cNvPr id="2" name=""/>
          <p:cNvSpPr txBox="1"/>
          <p:nvPr/>
        </p:nvSpPr>
        <p:spPr>
          <a:xfrm>
            <a:off x="1238250" y="381000"/>
            <a:ext cx="7620000" cy="3810000"/>
          </a:xfrm>
          <a:prstGeom prst="rect">
            <a:avLst/>
          </a:prstGeom>
          <a:noFill/>
          <a:effectLst>
            <a:outerShdw blurRad="57150" dist="95250" dir="2700000" algn="br" rotWithShape="0">
              <a:srgbClr val="000000">
                <a:alpha val="50000"/>
              </a:srgbClr>
            </a:outerShdw>
          </a:effectLst>
        </p:spPr>
        <p:txBody>
          <a:bodyPr anchor="t" rtlCol="0" bIns="45720" lIns="91440" rIns="91440" tIns="45720">
            <a:spAutoFit/>
          </a:bodyPr>
          <a:lstStyle/>
          <a:p>
            <a:pPr algn="r" fontAlgn="t" marL="0" marR="0" indent="0" lvl="0">
              <a:lnSpc>
                <a:spcPct val="100000"/>
              </a:lnSpc>
            </a:pPr>
            <a:r>
              <a:rPr lang="en-US" b="1" sz="6000" spc="0" u="none">
                <a:solidFill>
                  <a:srgbClr val="FFFF00">
                    <a:alpha val="100000"/>
                  </a:srgbClr>
                </a:solidFill>
                <a:latin typeface="Bree Serif"/>
              </a:rPr>
              <a:t><![CDATA[Perdã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9048750" cy="5619750"/>
          <a:chOff x="0" y="0"/>
          <a:chExt cx="9048750" cy="5619750"/>
        </a:xfrm>
      </p:grpSpPr>
      <p:pic>
        <p:nvPicPr>
          <p:cNvPr id="1" name="top_song_image" descr=""/>
          <p:cNvPicPr>
            <a:picLocks noChangeAspect="1"/>
          </p:cNvPicPr>
          <p:nvPr/>
        </p:nvPicPr>
        <p:blipFill>
          <a:blip r:embed="rId2"/>
          <a:stretch>
            <a:fillRect/>
          </a:stretch>
        </p:blipFill>
        <p:spPr>
          <a:xfrm>
            <a:off x="0" y="0"/>
            <a:ext cx="1343025" cy="895350"/>
          </a:xfrm>
          <a:prstGeom prst="rect">
            <a:avLst/>
          </a:prstGeom>
          <a:noFill/>
        </p:spPr>
      </p:pic>
      <p:pic>
        <p:nvPicPr>
          <p:cNvPr id="2" name="bottom_song_image" descr=""/>
          <p:cNvPicPr>
            <a:picLocks noChangeAspect="1"/>
          </p:cNvPicPr>
          <p:nvPr/>
        </p:nvPicPr>
        <p:blipFill>
          <a:blip r:embed="rId3"/>
          <a:stretch>
            <a:fillRect/>
          </a:stretch>
        </p:blipFill>
        <p:spPr>
          <a:xfrm>
            <a:off x="7524750" y="4857750"/>
            <a:ext cx="1343025" cy="638175"/>
          </a:xfrm>
          <a:prstGeom prst="rect">
            <a:avLst/>
          </a:prstGeom>
          <a:noFill/>
        </p:spPr>
      </p:pic>
      <p:sp>
        <p:nvSpPr>
          <p:cNvPr id="3" name=""/>
          <p:cNvSpPr txBox="1"/>
          <p:nvPr/>
        </p:nvSpPr>
        <p:spPr>
          <a:xfrm>
            <a:off x="95250" y="95250"/>
            <a:ext cx="8953500" cy="5524500"/>
          </a:xfrm>
          <a:prstGeom prst="rect">
            <a:avLst/>
          </a:prstGeom>
          <a:noFill/>
        </p:spPr>
        <p:txBody>
          <a:bodyPr anchor="ctr" rtlCol="0" bIns="45720" lIns="91440" rIns="91440" tIns="45720">
            <a:spAutoFit/>
          </a:bodyPr>
          <a:lstStyle/>
          <a:p>
            <a:pPr algn="ctr" fontAlgn="ctr" marL="0" marR="0" indent="0" lvl="0">
              <a:lnSpc>
                <a:spcPct val="100000"/>
              </a:lnSpc>
            </a:pPr>
            <a:r>
              <a:rPr lang="en-US" b="1" sz="4000" spc="0" u="none">
                <a:solidFill>
                  <a:srgbClr val="000000">
                    <a:alpha val="100000"/>
                  </a:srgbClr>
                </a:solidFill>
                <a:latin typeface="Bree Serif"/>
              </a:rPr>
              <a:t><![CDATA[Renova-me, Senhor Jesus
Já não quero ser igual
Renova-me Senhor Jesus
Põe em mim seu coração
]]></a:t>
            </a:r>
          </a:p>
        </p:txBody>
      </p:sp>
    </p:spTree>
  </p:cSld>
  <p:clrMapOvr>
    <a:masterClrMapping/>
  </p:clrMapOvr>
</p:sld>
</file>

<file path=ppt/theme/theme1.xml><?xml version="1.0" encoding="utf-8"?>
<a:theme xmlns:a="http://schemas.openxmlformats.org/drawingml/2006/main" name="Theme76">
  <a:themeElements>
    <a:clrScheme name="Theme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71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2026-06-11T20:32:21Z</dcterms:created>
  <dcterms:modified xsi:type="dcterms:W3CDTF">2026-06-11T20:32:21Z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