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presProps" Target="presProps.xml"/>
  <Relationship Id="rId75" Type="http://schemas.openxmlformats.org/officeDocument/2006/relationships/viewProps" Target="viewProps.xml"/>
  <Relationship Id="rId7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2.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4o Domingo da Quaresma
15/03/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ê tudo que há dentro de mim
Necessita ser mudado Senhor
Porque tudo que há
dentro do meu coração
Necessita mais de t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ova-me, Senhor Jesus
Já não quero ser igual
Renova-me Senhor Jesus
Põe em mim seu coração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ê tudo que há dentro de mim
Necessita ser mudado Senhor
Porque tudo que há
dentro do meu coração
Necessita mais de ti
Necessita mais de ti
Necessita mais de t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s
Não para condenar
Mas para perdoar
Tende piedade de nó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que vos alegrais
Pelo pecador arrependido
Tende piedade de nó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Christe Eleison
Christe Eleis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muito perdoais
A todo aquele que muito ama
Tende piedade de nó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Em7, D, C9, G, Am7, 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o pastor que me conduz;
não me falta coisa algum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o pastor que me conduz;
não me falta coisa alguma.
1. Pelos prados e campinas
verdejantes
ele me leva a descansar.
Para as águas repousantes
me encaminha,
e restaura as minhas forç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Preparais à minha
frente uma mesa,
bem à vista do inimigo,
e com óleo vós ungis
minha cabeça;
o meu cálice transbord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Felicidade e todo
bem hão de seguir-me
por toda a minha vida;
e, na casa do Senhor, habitarei
pelos tempos infinito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quer falar comigo
em coisas tão pequenas,
nas coisas simples. (2x)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eu quero ouvir Sua voz...
Preciso estar atento
a todo movimento do Céu
Em direção a m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a Senhor, preciso ouvir Tua voz,
Eis aqui o Teu servo...
Fala no irmão, na Palavra, Senhor,
e no meu coração.
e no meu coraçã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is o tempo de conversão,
Eis o dia da salvação:
Ao Pai voltemos, juntos andemos.
Eis o tempo de conversã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coisas que o mundo oferecia
C#m7
me impediram de te encontrar
de ver que a vida é só em ti
Mas tu vieste e me tocastes
C#m7
bem no fundo do meu coração
me ensinaste a te am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Jesus recebe então a minha vida
recebe as coisas que
de ti me afastam
A7M
pois só em ti quero vive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que o meu coração é teu
C#m7
quero sempre te louvar
tua vida transbordar
Para que mais gente experimente
C#m7
teu amor nos transformando
tua mão a nos toc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Os caminhos do Senhor
são verdade, são amor:
dirigi os passos meus:
em vós espero, Ó Senhor!
Ele guia ao bom caminho
quem errou e quer voltar:
Ele é bom, fiel e justo:
Ele busca e vem salv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r a beleza da
vida, presente do amor sem igual
Missão do Teu povo
escolhido! Senhor,
vem livrar-nos do mal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dar-nos Teu Filho,
Senhor, sustento no pão e no vinho
E a força do Espírito
Saaanto. Unindo Teu povo a caminho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ar do Teu filho
às nações, vivendo como Ele viveu
Missão do Teu povo
escolhido, Senhor,
vem cuidar do que é Teu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o perdão sem
medida, servir sem jamais condenar
Missão do Teu povo
escolhido, Senhor, vem conosco fica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rguer os que estão
humilhados, doar-se
aos pequenos, aos pobres
Missão do Teu povo
escolhido, Senhor,
nossas forças redobr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uscar a verdade, a
justiça, nas trevas
brilhar como a luz
Missão do Teu povo
escolhido, Senhor nossos
passos conduz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ar os caminhos do
mundo, plantando Teu Reino de paz
Missão do Teu povo
escolhido, Senhor,
nossos passos refaz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er deste mundo um
só povo, fraterno,
a serviço da vida
Missão do Teu povo
escolhido, Senhor,
vem nutrir nossa lid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Viverei com o Senhor:
Ele é o meu sustento.
Eu confio, mesmo quando
Minha dor não mais aguento.
Tem valor aos olhos seus
meu sofrer e meu morrer:
libertai o vosso servo
e fazei-o reviver! (Sl. 1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ma de cristo, santificai-nos
Am7
Corpo de cristo, salvai-nos
Sangue de cristo, inebriai-nos
Água do lado de cristo, lavai-nos
Paixão de cristo,confortai-nos
Ó bom Jesus, ouvi-no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te
Laudamos te, domine
Adoramus te
Laudamos te, domin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vossas chagas, escondei-nos
Am7
Do inimigo, defendei-nos
Não permitais que
nos separemos de vós
Na hora da nossa morte, chamai-nos
Para louvar-vos com vossos santos
Pela eternidad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te
Laudamos te, domine
Adoramus te
Laudamos te, domin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 D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iemos de tantos lugares,
Mas em Ti nós nos tornamos um.
Um só corpo, um só povo e milhares
De pessoas com algo em comum!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de Deus é vencer cada dia
Cada luta sem desanimar.
É encontrar com Jesus e Maria,
Nesta casa e família: um la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teus filhos,
Mãe Aparecida! Sob o Teu manto
está nossas vidas,
com alegria queremos clamar:
Cuida de nós, Mãe
querida – 2x - (cuida
de nós Mãe querid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a luz do meu caminho;
Ela é vida, é alegria:
Vou guardá-la com carinho.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fiantes em Sua Providência
Colocamos diante do altar:
Nossa vida, trabalho e vivência
Pois Deus sempre provê e proverá!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regrinos da fé e da esperança
Caminhamos em rumo da Luz.
Aumentai em nós a confiança
Pra fazer tua vontade Jesu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ta luta, conquista e vitória
Quanta dor, quanta perda e saudade.
Quanta gente fazemos memória,
Fazem parte da nossa história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da um com seus dons,
com seu jeito e idade
Cultura ou maneira de ser.
Fez nascer nossas comunidades
E as mantém vivas,
sempre a cresce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teus filhos,
Mãe Aparecida! Sob o Teu manto
está nossas vidas,
com alegria queremos clamar:
Cuida de nós, Mãe
querida – 2x - (cuida
de nós Mãe querida)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riunfante peregrinação
Em cada lugar que ela passa
Deus abre o céu e derrama graças
Joelho no chão, rosário nas mãos
Unidos rezemos pela nossa nação
Diante da imagem de Aparecida
Formamos o exército
da Generalíssim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nde a Virgem Maria chegar
Dm7
O inimigo não vai aguentar
A presença da Mãe de Deus
E em retirada baterá
Fardada com seu manto azul
Dm7
Percorre de norte a s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ua lei, seu mandamento
é viver a caridade:
Caminhemos todos juntos,
Construindo a unidade! (Sl. 119)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destronar o mal
E entronizar o seu filho Jesu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eneralíssima Imaculada
Passa na frente, pisa na serpente
Nesta batalha
Generalíssima Grande Mãe de Deus
Dm7
Rogai por nós os filhos te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ova-me, Senhor Jesus
Já não quero ser igual
Renova-me Senhor Jesus
Põe em mim seu coração
]]></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2026-08-03T22:59:19Z</dcterms:created>
  <dcterms:modified xsi:type="dcterms:W3CDTF">2026-08-03T22:59:19Z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