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7o Domingo Comum
06/10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 salvar
Os corações arrependido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Cristo, que viestes chamar
Os pecadores humilhados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 eleison,
eleison 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 por nós
Junto a Deus pai que nos perdoa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te abençoe de Sião,
Cada dia de tua vida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Feliz és tu se temes o Senhor
e trilhas seus caminhos!
Do trabalho de tuas
mãos hás de viver,
serás feliz, tudo irá bem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A tua esposa é
uma videira bem fecunda
no coração da tua casa;
os teus filhos são
rebentos de oliveira
ao redor de sua mes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erá assim abençoado todo homem
que teme no Senhor.
O Senhor te abençoe de Sião,
cada dia de tua vida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Para que vejas prosperar
Jerusalém,
E os filhos dos teus filhos.
Ó Senhor, que venha a paz a Israel,
que venha a paz ao vosso povo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subir a Deus
em louvor e adoração
Como os filhos de Deus
subiam ao Monte de Sião
E com alegria cantar
e expressar nosso louvor
Com júbilo celebrar
o nome santo do Senhor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vossa Palavra, Senhor,
é sinal de interesse por nós! (2x)
- Como um pai ao redor
de sua mesa, revelando
seus planos de amor.
- É feliz quem escuta
a Palavra, e a guarda
no seu coração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Neste encontro da
Eucaristia, aprendemos
a grande lição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ação de Graças
da colheita não esqueçamos
nunca do plantar
não haveria mesmo
o que colher, se não
houvesse quem foi semear
pois no princípio
assim aconteceu, e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uco a pouco se fez revelar
de uma vez então o
amor se deu pra que
eu também pudesse amar
ô ô ô ô ô ô de
um amigo de Deus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meu Senhor e Salvador
Jesus, o Dom maior
do amor de nosso Deus
o pão e vinho quero
apresentar, quem quer
estar entre o amigos meus
não trago mais do
que me destes, se só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tenho isso é por Você
É sacerdote, altar
e oferta, e eu me ofereço com Você
ô ô ô ô ô ô de
um amigo de Deus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, Santo
Santo Deus do universo. (2x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li contemplar Sua glória divina
Vinde, vamos louvar
ao Deus das maravilhas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a Vossa glória
O Céu e a Terra proclamam
a Vossa glória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.
Bendito O que vem em nome do Senhor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Pão do Céu, És Tu Jesus.
Via de amor, nos transformas em Ti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-------------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Não, Tu não deixaste
fria a terra,
Tu permaneceste entre nós
Nos alimenta de Ti
És o Pão da Vida,
Inflamas com o Teu amor
Toda a Humanidade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Sim, trouxeste o
céu sobre esta terra,
Tu permaneceste entre nós,
E nos leva contigo
Onde estaremos junto a Ti
Toda a Eternidade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Não, a morte não
pode nos causar medo,
Tu permaneceste entre nós,
E quem vive de Ti
Vive para sempre
Deus entre nós, Deus para nós
Deus em meio a nós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quero louvar-te
Quero adorar-te
Quero te servir, quero transmitir
Deus quero louvar-te
Deus quero louvar-te
Quero adorar-te
Sempre ao cantar
Eu só quero dar glórias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meu Deus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ou caminhando, vivendo o amor
Erguendo os meus braços,
eu louvo ao Senhor
Quero proclamá-lo no dia a dia
Sempre cantando glória, aleluia!
A-lê-lu-i a..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s te damos, Senhor!
Deus Forte e Poderoso, maravilhoso.
Glória, glórias te damos, Senhor!
O domínio e a majestade,
por toda eternidade.
--------------------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Quero Louvar-Te....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DUÇÃO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nidos no mesmo louvor
a uma só voz, a um só Senhor.
Veremos muralhas caírem
diante do Seu grande esplendor.
E com alegria cantar
e expressar nosso louvor
Com júbilo celebrar
o nome santo do Senhor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li contemplar Sua glória divina
Vinde, vamos louvar
ao Deus das maravilhas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2026-08-03T22:56:30Z</dcterms:created>
  <dcterms:modified xsi:type="dcterms:W3CDTF">2026-08-03T22:56:30Z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