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presProps" Target="presProps.xml"/>
  <Relationship Id="rId206" Type="http://schemas.openxmlformats.org/officeDocument/2006/relationships/viewProps" Target="viewProps.xml"/>
  <Relationship Id="rId20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6.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03.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14.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3.jpg"/>
  <Relationship Id="rId3" Type="http://schemas.openxmlformats.org/officeDocument/2006/relationships/image" Target="../media/bottom224.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5.jpg"/>
  <Relationship Id="rId3" Type="http://schemas.openxmlformats.org/officeDocument/2006/relationships/image" Target="../media/bottom226.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1.jpg"/>
  <Relationship Id="rId3" Type="http://schemas.openxmlformats.org/officeDocument/2006/relationships/image" Target="../media/bottom242.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65.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8.jpg"/>
  <Relationship Id="rId3" Type="http://schemas.openxmlformats.org/officeDocument/2006/relationships/image" Target="../media/bottom269.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2.jpg"/>
  <Relationship Id="rId3" Type="http://schemas.openxmlformats.org/officeDocument/2006/relationships/image" Target="../media/bottom273.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74.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3.jpg"/>
  <Relationship Id="rId3" Type="http://schemas.openxmlformats.org/officeDocument/2006/relationships/image" Target="../media/bottom284.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5.jpg"/>
  <Relationship Id="rId3" Type="http://schemas.openxmlformats.org/officeDocument/2006/relationships/image" Target="../media/bottom286.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7.jpg"/>
  <Relationship Id="rId3" Type="http://schemas.openxmlformats.org/officeDocument/2006/relationships/image" Target="../media/bottom288.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9.jpg"/>
  <Relationship Id="rId3" Type="http://schemas.openxmlformats.org/officeDocument/2006/relationships/image" Target="../media/bottom290.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97.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4.jpg"/>
  <Relationship Id="rId3" Type="http://schemas.openxmlformats.org/officeDocument/2006/relationships/image" Target="../media/bottom305.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06.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5.jpg"/>
  <Relationship Id="rId3" Type="http://schemas.openxmlformats.org/officeDocument/2006/relationships/image" Target="../media/bottom316.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7.jpg"/>
  <Relationship Id="rId3" Type="http://schemas.openxmlformats.org/officeDocument/2006/relationships/image" Target="../media/bottom318.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9.jpg"/>
  <Relationship Id="rId3" Type="http://schemas.openxmlformats.org/officeDocument/2006/relationships/image" Target="../media/bottom320.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1.jpg"/>
  <Relationship Id="rId3" Type="http://schemas.openxmlformats.org/officeDocument/2006/relationships/image" Target="../media/bottom322.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3.jpg"/>
  <Relationship Id="rId3" Type="http://schemas.openxmlformats.org/officeDocument/2006/relationships/image" Target="../media/bottom324.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25.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34.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5.jpg"/>
  <Relationship Id="rId3" Type="http://schemas.openxmlformats.org/officeDocument/2006/relationships/image" Target="../media/bottom336.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43.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4.jpg"/>
  <Relationship Id="rId3" Type="http://schemas.openxmlformats.org/officeDocument/2006/relationships/image" Target="../media/bottom345.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6.jpg"/>
  <Relationship Id="rId3" Type="http://schemas.openxmlformats.org/officeDocument/2006/relationships/image" Target="../media/bottom347.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8.jpg"/>
  <Relationship Id="rId3" Type="http://schemas.openxmlformats.org/officeDocument/2006/relationships/image" Target="../media/bottom349.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0.jpg"/>
  <Relationship Id="rId3" Type="http://schemas.openxmlformats.org/officeDocument/2006/relationships/image" Target="../media/bottom35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3.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2.jpg"/>
  <Relationship Id="rId3" Type="http://schemas.openxmlformats.org/officeDocument/2006/relationships/image" Target="../media/bottom353.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0.jpg"/>
  <Relationship Id="rId3" Type="http://schemas.openxmlformats.org/officeDocument/2006/relationships/image" Target="../media/bottom361.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2.jpg"/>
  <Relationship Id="rId3" Type="http://schemas.openxmlformats.org/officeDocument/2006/relationships/image" Target="../media/bottom363.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4.jpg"/>
  <Relationship Id="rId3" Type="http://schemas.openxmlformats.org/officeDocument/2006/relationships/image" Target="../media/bottom365.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66.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7.jpg"/>
  <Relationship Id="rId3" Type="http://schemas.openxmlformats.org/officeDocument/2006/relationships/image" Target="../media/bottom368.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9.jpg"/>
  <Relationship Id="rId3" Type="http://schemas.openxmlformats.org/officeDocument/2006/relationships/image" Target="../media/bottom370.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1.jpg"/>
  <Relationship Id="rId3" Type="http://schemas.openxmlformats.org/officeDocument/2006/relationships/image" Target="../media/bottom372.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3.jpg"/>
  <Relationship Id="rId3" Type="http://schemas.openxmlformats.org/officeDocument/2006/relationships/image" Target="../media/bottom374.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5.jpg"/>
  <Relationship Id="rId3" Type="http://schemas.openxmlformats.org/officeDocument/2006/relationships/image" Target="../media/bottom37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96.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8.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1.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4.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75.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17/09/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Mesmo longe dos meus,
mesmo na solidão
Te louvo, te louvo em verdade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Pois somente tenho
a Ti, Tu és a minha herança
Te louvo, te louvo em verdad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ão bom estar neste
lugar de alegria e paz que nos faz
cantar o teu louvor.
Eu também sou templo do Senhor
e o meu coração vai
cantar pra sempre o
Teu louvor(cante a
glória do Senhor)]]></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faltem palavras,
mesmo que eu não saiba louvar
Te louvo, te louvo em verdade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Eu espero, eu te amo
Pois, tua misericórdia]]></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ria o meu viver!
Eu confio, sim, eu creio!
Eu espero, eu te amo
Pois, tua misericórdia
recria o ,meu viver!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noites são claras
pela luz do teu olhar
Pedras e espinhos irei atravessar
Confiante vou ao teu íntimo
Teu olhar sedutor silênciou
minha dor
Tua voz um fogo ardente a me aquecer
Levantou-me por misericórdia]]></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cruz... vem o rio,
transformará onde passar
Forte, intenso, apaixonante
é o meu amado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cruz... vem o rio,
transformará onde passar
Forte, intenso, apaixonante
é o meu amado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de Nazaré, Maria me cativou
Fez mais forte a minha fé,
E por filho me adotou.
Às vezes eu paro e fico a pensar
E sem perceber me vejo a rezar
O meu coração se põe a cantar
Pra Virgem de Nazaré
Menina que Deus amou e escolheu]]></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Mãe de Jesus, o Filho de Deus
Maria que o povo inteiro elegeu
Senhora e Mãe do cé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Ave Maria, Mãe de Jesus.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eu quero bem
Maria do puro amor
Igual a você ninguém
Mãe pura do meu Senhor.
Em cada mulher que a terra criou
Um traço de Deus Maria deixou
Um sonho de Mãe Maria plantou
Pro mundo encontrar a paz]]></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fez o Cristo falar
Maria que fez Jesus caminhar
Maria que só viveu pra seu Deus
Maria do povo meu.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ouvir o que o
senhor irá falar
Tua palavra vai minha
vida transformar
Luz para o meu caminho
verdade e vid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coisas que o mundo oferecia
C#m7
me impediram de te encontrar
de ver que a vida é só em ti
Mas tu vieste e me tocastes
C#m7
bem no fundo do meu coração
me ensinaste a te am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Jesus recebe então a minha vida
recebe as coisas que
de ti me afastam
A7M
pois só em ti quero vive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ora que o meu coração é teu
C#m7
quero sempre te louvar
tua vida transbordar
Para que mais gente experimente
C#m7
teu amor nos transformando
tua mão a nos toc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ão bom receber o teu corpo
E sentir o Tua Presença
em minh' alma
Todo amor começado no altar
Em minha vida Ele continuará
Presença tão linda e serena
Minhas mãos até podem tocar
És o Deus verdadeiro entre nó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por amor se deixa alcança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o Te Louvo porque
sei que em mim tú estás
Me amas te amo, óh
Amado vem comigo fica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scador de homens farei de ti
Te conduzirei ao reino do meu pai
A face do pai é esta
que olha pra ti
Pois quem me vê, vê o pai
Simão filho de Jonas tu me amas?
Sim Senhor, tu sabes que eu te amo
Simão filho de Jonas tu me ama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 Senhor, Tu sabes que eu te amo
Simão filho de Jonas tu me amas?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scador de homens farei de ti
Te conduzirei ao reino do meu pai
A face do pai é esta
que olha pra ti
Pois quem me vê, vê o pai
Simão filho de Jonas tu me amas?
Sim Senhor, tu sabes
que eu sou teu amig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ão filho de Jonas tu me amas?
Sim Senhor, tu sabes
que eu sou teu amigo
Simão filho de Jonas tu me ama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u sabes tudo
Senhor Tu sabes que eu te amo
Senhor Tu sabes tudo
Senhor Tu sabes que eu te amo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o meu rebanho
Apascenta os meus cordeiro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minhas ovelhas
Apascenta o meu rebanho
Apascenta os meus cordeiro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e amo Jesus
Eu te amo Jesus
Eu te amo Jesus
Eu te amo Jesus
Eu te amo Jesus
Eu te amo Jesus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u sabes tudo
Senhor Tu sabes que eu te amo
Senhor Tu sabes tudo
Senhor Tu sabes que eu te amo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o meu rebanho
Apascenta os meus cordeiro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minhas ovelhas
Apascenta o meu rebanho
Apascenta os meus cordeiro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e amo Jesus
Eu te amo Jesus
Eu te amo Jesus
Eu te amo Jesus
Eu te amo Jesus
Eu te amo Jesu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Vem, vem louvar, encher
este lugar de glória,
encher este lugar de
glória com a glória do Senhor
Vem, vem louvar, encher
este lugar de glória,
encher este lugar 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Pois Tu és o meu amparo
B/A
E o meu refúgio
És alegria de minh&#39;alma
Só em Ti repousa a minha esperança
G#m7
Não vacilare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com a glória do Senhor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7
E mesmo na dor
Quero seguir até o fim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sei que é Teu este lugar
Todos querem Te adorar,
toma Tu a direção
Sim, oh, vem, ó Santo
Espírito os espaços preencher
Reverência a Tua voz vamos fazer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des reinar Senhor Jesus ó sim
O Teu poder Teu povo sentirá
Que bom Senhor saber
que estás presente aqui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ina Senhor neste luga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sita cada irmão, ó meu Senhor!
Dá-lhes paz interior
e razões pra Te louvar
Desfaz toda tristeza
incertezas e desamor
Glorifica o Teu nome ó meu Senho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des reinar Senhor Jesus ó sim
O Teu poder Teu povo sentirá
Que bom Senhor saber
que estás presente aqui
Reina Senhor neste lugar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des reinar Senhor Jesus ó sim
O Teu poder Teu povo sentirá
Que bom Senhor saber
que estás presente aqui
Reina Senhor neste lug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Deus envia Seu
Espírito, nos conduz a fé
e nos faz cantar o
teu louvor. Seu amor
em cada coração
nos garante a paz e
nos faz cantar o teu
louvor.(cante forte ao Senhor)]]></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2026-09-16T20:18:34Z</dcterms:created>
  <dcterms:modified xsi:type="dcterms:W3CDTF">2026-09-16T20:18:34Z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