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04.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16o Domingo do Tempo Comum
21/07/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o pastor que me conduz:
Felicidade e todo bem
hão de seguir-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o pastor que me conduz:
Felicidade e todo bem
hão de seguir-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O Senhor é o pastor
que me conduz;
não me falta coisa alguma.
Pelos prados e campinas verdejantes
ele me leva a descansar.
Para as águas repousantes
me encaminha,
e restaura as minhas forç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Ele me guia no caminho
mais seguro,
pela honra do seu nome.
Mesmo que eu passe
pelo vale tenebroso,
nenhum mal eu temerei;
estais comigo com bastão
e com caja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s me dão a seguranç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Preparais à minha
frente uma mesa,
bem à vista do inimigo,
e com óleo vós ungis
minha cabeça;
o meu cálice transbord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Felicidade e todo
bem hão de seguir-me
por toda a minha vida;
e, na casa do Senhor, habitarei
pelos tempos infinito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Aleluia, aleluia,
Cristo é meu Rei..ei!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
Aleluia, aleluia,
Cristo é meu Rei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vo as minhas mãos,
meu olhar minha voz
Meus caminhos meu sofr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é tempo de louvar a Deus
Em nós agora habita teu Espírito
Então é só cantar,
e a Cristo exaltar
e Sua Glória encherá este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pobre e ao sofredor
vou servir te esperar.
Cantando a nova canção
de esperança e de paz.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céus e a terra
proclamam a Vossa glória!
Hosana nas alturas,
hosana nas alturas!
Os céus e a terra
proclamam a Vossa glória!
Hosana nas alturas,
hosana nas altur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aanto, santo, santo
é o Senhor, Deus do universo.
Saaanto, santo, santo
é o Senhor, Deus do universo.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o que vem em nome do Senhor,
Hosana nas alturas,
hosana nas alturas!
Bendito o que vem em nome do Senhor,
Hosana nas alturas,
hosana nas altura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cantar teu amor,
ser no mundo um farol.
Eis-me aqui Senhor,
vem abrir as janelas
do meu coração.
E então falarei, imitando tua voz.
Creio em ti Senhor,
nas pegadas deixada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ti vou anda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Vou falar do teu coração,
com ternura nas mãos e na voz
Proclamar que a vida
é bem mais do que
aquilo que o mundo ensina e canta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r um canto ensinado
por Deus, com poesia
ensinar nossa fé,
Plantar o chão, cultivar
o amor, como poetas
que querem sonhar.
Pra realizar o que
o Mestre ensinou, viemo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ear, restaurar o coração,
Fonte de vida no altar
a brotar, a nos alimenta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elebrar meu viver
pra no mundo ser mais.
Faz de mim Senhor,
aprendiz da verdade,
justiça e da paz.
Comungar Teu viver
neste Vinho, neste Pão.
Quero ser Senhor, nov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meio dos louvores, Deus habita
É seu prazer cumprir o que nos diz
Então é só cantar,
e a Cristo exaltar
e Sua Glória encherá este luga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mem nascido do Teu coraçã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Cristo tem piedade
cristo tem piedade
de nós compadece-te
cristo tem pied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2026-08-03T22:53:49Z</dcterms:created>
  <dcterms:modified xsi:type="dcterms:W3CDTF">2026-08-03T22:53:49Z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