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5" r:id="rId72"/>
    <p:sldId id="326" r:id="rId73"/>
    <p:sldId id="327" r:id="rId74"/>
    <p:sldId id="328" r:id="rId75"/>
    <p:sldId id="329" r:id="rId76"/>
    <p:sldId id="330" r:id="rId77"/>
    <p:sldId id="331" r:id="rId78"/>
    <p:sldId id="332" r:id="rId79"/>
    <p:sldId id="333" r:id="rId80"/>
    <p:sldId id="334" r:id="rId81"/>
  </p:sldIdLst>
  <p:sldSz cx="9144000" cy="5715000" type="screen16x10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slide" Target="slides/slide15.xml"/>
  <Relationship Id="rId18" Type="http://schemas.openxmlformats.org/officeDocument/2006/relationships/slide" Target="slides/slide16.xml"/>
  <Relationship Id="rId19" Type="http://schemas.openxmlformats.org/officeDocument/2006/relationships/slide" Target="slides/slide17.xml"/>
  <Relationship Id="rId20" Type="http://schemas.openxmlformats.org/officeDocument/2006/relationships/slide" Target="slides/slide18.xml"/>
  <Relationship Id="rId21" Type="http://schemas.openxmlformats.org/officeDocument/2006/relationships/slide" Target="slides/slide19.xml"/>
  <Relationship Id="rId22" Type="http://schemas.openxmlformats.org/officeDocument/2006/relationships/slide" Target="slides/slide20.xml"/>
  <Relationship Id="rId23" Type="http://schemas.openxmlformats.org/officeDocument/2006/relationships/slide" Target="slides/slide21.xml"/>
  <Relationship Id="rId24" Type="http://schemas.openxmlformats.org/officeDocument/2006/relationships/slide" Target="slides/slide22.xml"/>
  <Relationship Id="rId25" Type="http://schemas.openxmlformats.org/officeDocument/2006/relationships/slide" Target="slides/slide23.xml"/>
  <Relationship Id="rId26" Type="http://schemas.openxmlformats.org/officeDocument/2006/relationships/slide" Target="slides/slide24.xml"/>
  <Relationship Id="rId27" Type="http://schemas.openxmlformats.org/officeDocument/2006/relationships/slide" Target="slides/slide25.xml"/>
  <Relationship Id="rId28" Type="http://schemas.openxmlformats.org/officeDocument/2006/relationships/slide" Target="slides/slide26.xml"/>
  <Relationship Id="rId29" Type="http://schemas.openxmlformats.org/officeDocument/2006/relationships/slide" Target="slides/slide27.xml"/>
  <Relationship Id="rId30" Type="http://schemas.openxmlformats.org/officeDocument/2006/relationships/slide" Target="slides/slide28.xml"/>
  <Relationship Id="rId31" Type="http://schemas.openxmlformats.org/officeDocument/2006/relationships/slide" Target="slides/slide29.xml"/>
  <Relationship Id="rId32" Type="http://schemas.openxmlformats.org/officeDocument/2006/relationships/slide" Target="slides/slide30.xml"/>
  <Relationship Id="rId33" Type="http://schemas.openxmlformats.org/officeDocument/2006/relationships/slide" Target="slides/slide31.xml"/>
  <Relationship Id="rId34" Type="http://schemas.openxmlformats.org/officeDocument/2006/relationships/slide" Target="slides/slide32.xml"/>
  <Relationship Id="rId35" Type="http://schemas.openxmlformats.org/officeDocument/2006/relationships/slide" Target="slides/slide33.xml"/>
  <Relationship Id="rId36" Type="http://schemas.openxmlformats.org/officeDocument/2006/relationships/slide" Target="slides/slide34.xml"/>
  <Relationship Id="rId37" Type="http://schemas.openxmlformats.org/officeDocument/2006/relationships/slide" Target="slides/slide35.xml"/>
  <Relationship Id="rId38" Type="http://schemas.openxmlformats.org/officeDocument/2006/relationships/slide" Target="slides/slide36.xml"/>
  <Relationship Id="rId39" Type="http://schemas.openxmlformats.org/officeDocument/2006/relationships/slide" Target="slides/slide37.xml"/>
  <Relationship Id="rId40" Type="http://schemas.openxmlformats.org/officeDocument/2006/relationships/slide" Target="slides/slide38.xml"/>
  <Relationship Id="rId41" Type="http://schemas.openxmlformats.org/officeDocument/2006/relationships/slide" Target="slides/slide39.xml"/>
  <Relationship Id="rId42" Type="http://schemas.openxmlformats.org/officeDocument/2006/relationships/slide" Target="slides/slide40.xml"/>
  <Relationship Id="rId43" Type="http://schemas.openxmlformats.org/officeDocument/2006/relationships/slide" Target="slides/slide41.xml"/>
  <Relationship Id="rId44" Type="http://schemas.openxmlformats.org/officeDocument/2006/relationships/slide" Target="slides/slide42.xml"/>
  <Relationship Id="rId45" Type="http://schemas.openxmlformats.org/officeDocument/2006/relationships/slide" Target="slides/slide43.xml"/>
  <Relationship Id="rId46" Type="http://schemas.openxmlformats.org/officeDocument/2006/relationships/slide" Target="slides/slide44.xml"/>
  <Relationship Id="rId47" Type="http://schemas.openxmlformats.org/officeDocument/2006/relationships/slide" Target="slides/slide45.xml"/>
  <Relationship Id="rId48" Type="http://schemas.openxmlformats.org/officeDocument/2006/relationships/slide" Target="slides/slide46.xml"/>
  <Relationship Id="rId49" Type="http://schemas.openxmlformats.org/officeDocument/2006/relationships/slide" Target="slides/slide47.xml"/>
  <Relationship Id="rId50" Type="http://schemas.openxmlformats.org/officeDocument/2006/relationships/slide" Target="slides/slide48.xml"/>
  <Relationship Id="rId51" Type="http://schemas.openxmlformats.org/officeDocument/2006/relationships/slide" Target="slides/slide49.xml"/>
  <Relationship Id="rId52" Type="http://schemas.openxmlformats.org/officeDocument/2006/relationships/slide" Target="slides/slide50.xml"/>
  <Relationship Id="rId53" Type="http://schemas.openxmlformats.org/officeDocument/2006/relationships/slide" Target="slides/slide51.xml"/>
  <Relationship Id="rId54" Type="http://schemas.openxmlformats.org/officeDocument/2006/relationships/slide" Target="slides/slide52.xml"/>
  <Relationship Id="rId55" Type="http://schemas.openxmlformats.org/officeDocument/2006/relationships/slide" Target="slides/slide53.xml"/>
  <Relationship Id="rId56" Type="http://schemas.openxmlformats.org/officeDocument/2006/relationships/slide" Target="slides/slide54.xml"/>
  <Relationship Id="rId57" Type="http://schemas.openxmlformats.org/officeDocument/2006/relationships/slide" Target="slides/slide55.xml"/>
  <Relationship Id="rId58" Type="http://schemas.openxmlformats.org/officeDocument/2006/relationships/slide" Target="slides/slide56.xml"/>
  <Relationship Id="rId59" Type="http://schemas.openxmlformats.org/officeDocument/2006/relationships/slide" Target="slides/slide57.xml"/>
  <Relationship Id="rId60" Type="http://schemas.openxmlformats.org/officeDocument/2006/relationships/slide" Target="slides/slide58.xml"/>
  <Relationship Id="rId61" Type="http://schemas.openxmlformats.org/officeDocument/2006/relationships/slide" Target="slides/slide59.xml"/>
  <Relationship Id="rId62" Type="http://schemas.openxmlformats.org/officeDocument/2006/relationships/slide" Target="slides/slide60.xml"/>
  <Relationship Id="rId63" Type="http://schemas.openxmlformats.org/officeDocument/2006/relationships/slide" Target="slides/slide61.xml"/>
  <Relationship Id="rId64" Type="http://schemas.openxmlformats.org/officeDocument/2006/relationships/slide" Target="slides/slide62.xml"/>
  <Relationship Id="rId65" Type="http://schemas.openxmlformats.org/officeDocument/2006/relationships/slide" Target="slides/slide63.xml"/>
  <Relationship Id="rId66" Type="http://schemas.openxmlformats.org/officeDocument/2006/relationships/slide" Target="slides/slide64.xml"/>
  <Relationship Id="rId67" Type="http://schemas.openxmlformats.org/officeDocument/2006/relationships/slide" Target="slides/slide65.xml"/>
  <Relationship Id="rId68" Type="http://schemas.openxmlformats.org/officeDocument/2006/relationships/slide" Target="slides/slide66.xml"/>
  <Relationship Id="rId69" Type="http://schemas.openxmlformats.org/officeDocument/2006/relationships/slide" Target="slides/slide67.xml"/>
  <Relationship Id="rId70" Type="http://schemas.openxmlformats.org/officeDocument/2006/relationships/slide" Target="slides/slide68.xml"/>
  <Relationship Id="rId71" Type="http://schemas.openxmlformats.org/officeDocument/2006/relationships/slide" Target="slides/slide69.xml"/>
  <Relationship Id="rId72" Type="http://schemas.openxmlformats.org/officeDocument/2006/relationships/slide" Target="slides/slide70.xml"/>
  <Relationship Id="rId73" Type="http://schemas.openxmlformats.org/officeDocument/2006/relationships/slide" Target="slides/slide71.xml"/>
  <Relationship Id="rId74" Type="http://schemas.openxmlformats.org/officeDocument/2006/relationships/slide" Target="slides/slide72.xml"/>
  <Relationship Id="rId75" Type="http://schemas.openxmlformats.org/officeDocument/2006/relationships/slide" Target="slides/slide73.xml"/>
  <Relationship Id="rId76" Type="http://schemas.openxmlformats.org/officeDocument/2006/relationships/slide" Target="slides/slide74.xml"/>
  <Relationship Id="rId77" Type="http://schemas.openxmlformats.org/officeDocument/2006/relationships/slide" Target="slides/slide75.xml"/>
  <Relationship Id="rId78" Type="http://schemas.openxmlformats.org/officeDocument/2006/relationships/slide" Target="slides/slide76.xml"/>
  <Relationship Id="rId79" Type="http://schemas.openxmlformats.org/officeDocument/2006/relationships/slide" Target="slides/slide77.xml"/>
  <Relationship Id="rId80" Type="http://schemas.openxmlformats.org/officeDocument/2006/relationships/slide" Target="slides/slide78.xml"/>
  <Relationship Id="rId81" Type="http://schemas.openxmlformats.org/officeDocument/2006/relationships/slide" Target="slides/slide79.xml"/>
  <Relationship Id="rId82" Type="http://schemas.openxmlformats.org/officeDocument/2006/relationships/presProps" Target="presProps.xml"/>
  <Relationship Id="rId83" Type="http://schemas.openxmlformats.org/officeDocument/2006/relationships/viewProps" Target="viewProps.xml"/>
  <Relationship Id="rId84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55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03_leitura_21.jpg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anto_inicial2.jpg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.jpg"/>
  <Relationship Id="rId3" Type="http://schemas.openxmlformats.org/officeDocument/2006/relationships/image" Target="../media/bottom4.jpg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.jpg"/>
  <Relationship Id="rId3" Type="http://schemas.openxmlformats.org/officeDocument/2006/relationships/image" Target="../media/bottom6.jpg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.jpg"/>
  <Relationship Id="rId3" Type="http://schemas.openxmlformats.org/officeDocument/2006/relationships/image" Target="../media/bottom8.jpg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.jpg"/>
  <Relationship Id="rId3" Type="http://schemas.openxmlformats.org/officeDocument/2006/relationships/image" Target="../media/bottom10.jpg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perdao11.jpg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2.jpg"/>
  <Relationship Id="rId3" Type="http://schemas.openxmlformats.org/officeDocument/2006/relationships/image" Target="../media/bottom13.jpg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4.jpg"/>
  <Relationship Id="rId3" Type="http://schemas.openxmlformats.org/officeDocument/2006/relationships/image" Target="../media/bottom15.jpg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6.jpg"/>
  <Relationship Id="rId3" Type="http://schemas.openxmlformats.org/officeDocument/2006/relationships/image" Target="../media/bottom17.jpg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8.jpg"/>
  <Relationship Id="rId3" Type="http://schemas.openxmlformats.org/officeDocument/2006/relationships/image" Target="../media/bottom19.jpg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0.jpg"/>
  <Relationship Id="rId3" Type="http://schemas.openxmlformats.org/officeDocument/2006/relationships/image" Target="../media/bottom21.jpg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gloria22.jpg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3.jpg"/>
  <Relationship Id="rId3" Type="http://schemas.openxmlformats.org/officeDocument/2006/relationships/image" Target="../media/bottom24.jpg"/>
</Relationships>

</file>

<file path=ppt/slides/_rels/slide1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5.jpg"/>
  <Relationship Id="rId3" Type="http://schemas.openxmlformats.org/officeDocument/2006/relationships/image" Target="../media/bottom26.jpg"/>
</Relationships>

</file>

<file path=ppt/slides/_rels/slide1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7.jpg"/>
  <Relationship Id="rId3" Type="http://schemas.openxmlformats.org/officeDocument/2006/relationships/image" Target="../media/bottom28.jpg"/>
</Relationships>

</file>

<file path=ppt/slides/_rels/slide1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9.jpg"/>
  <Relationship Id="rId3" Type="http://schemas.openxmlformats.org/officeDocument/2006/relationships/image" Target="../media/bottom30.jpg"/>
</Relationships>

</file>

<file path=ppt/slides/_rels/slide1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1.jpg"/>
  <Relationship Id="rId3" Type="http://schemas.openxmlformats.org/officeDocument/2006/relationships/image" Target="../media/bottom32.jpg"/>
</Relationships>

</file>

<file path=ppt/slides/_rels/slide1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3.jpg"/>
  <Relationship Id="rId3" Type="http://schemas.openxmlformats.org/officeDocument/2006/relationships/image" Target="../media/bottom34.jpg"/>
</Relationships>

</file>

<file path=ppt/slides/_rels/slide2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5.jpg"/>
  <Relationship Id="rId3" Type="http://schemas.openxmlformats.org/officeDocument/2006/relationships/image" Target="../media/bottom36.jpg"/>
</Relationships>

</file>

<file path=ppt/slides/_rels/slide2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7.jpg"/>
  <Relationship Id="rId3" Type="http://schemas.openxmlformats.org/officeDocument/2006/relationships/image" Target="../media/bottom38.jpg"/>
</Relationships>

</file>

<file path=ppt/slides/_rels/slide2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9.jpg"/>
  <Relationship Id="rId3" Type="http://schemas.openxmlformats.org/officeDocument/2006/relationships/image" Target="../media/bottom40.jpg"/>
</Relationships>

</file>

<file path=ppt/slides/_rels/slide2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salmo41.jpg"/>
</Relationships>

</file>

<file path=ppt/slides/_rels/slide2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2.jpg"/>
  <Relationship Id="rId3" Type="http://schemas.openxmlformats.org/officeDocument/2006/relationships/image" Target="../media/bottom43.jpg"/>
</Relationships>

</file>

<file path=ppt/slides/_rels/slide2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4.jpg"/>
  <Relationship Id="rId3" Type="http://schemas.openxmlformats.org/officeDocument/2006/relationships/image" Target="../media/bottom45.jpg"/>
</Relationships>

</file>

<file path=ppt/slides/_rels/slide2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6.jpg"/>
  <Relationship Id="rId3" Type="http://schemas.openxmlformats.org/officeDocument/2006/relationships/image" Target="../media/bottom47.jpg"/>
</Relationships>

</file>

<file path=ppt/slides/_rels/slide2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8.jpg"/>
  <Relationship Id="rId3" Type="http://schemas.openxmlformats.org/officeDocument/2006/relationships/image" Target="../media/bottom49.jpg"/>
</Relationships>

</file>

<file path=ppt/slides/_rels/slide2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aclamacao_ao_evangelho50.jpg"/>
</Relationships>

</file>

<file path=ppt/slides/_rels/slide2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1.jpg"/>
  <Relationship Id="rId3" Type="http://schemas.openxmlformats.org/officeDocument/2006/relationships/image" Target="../media/bottom52.jpg"/>
</Relationships>

</file>

<file path=ppt/slides/_rels/slide3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3.jpg"/>
  <Relationship Id="rId3" Type="http://schemas.openxmlformats.org/officeDocument/2006/relationships/image" Target="../media/bottom54.jpg"/>
</Relationships>

</file>

<file path=ppt/slides/_rels/slide3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5.jpg"/>
  <Relationship Id="rId3" Type="http://schemas.openxmlformats.org/officeDocument/2006/relationships/image" Target="../media/bottom56.jpg"/>
</Relationships>

</file>

<file path=ppt/slides/_rels/slide3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7.jpg"/>
  <Relationship Id="rId3" Type="http://schemas.openxmlformats.org/officeDocument/2006/relationships/image" Target="../media/bottom58.jpg"/>
</Relationships>

</file>

<file path=ppt/slides/_rels/slide3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9.jpg"/>
  <Relationship Id="rId3" Type="http://schemas.openxmlformats.org/officeDocument/2006/relationships/image" Target="../media/bottom60.jpg"/>
</Relationships>

</file>

<file path=ppt/slides/_rels/slide3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ofertorio61.jpg"/>
</Relationships>

</file>

<file path=ppt/slides/_rels/slide3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2.jpg"/>
  <Relationship Id="rId3" Type="http://schemas.openxmlformats.org/officeDocument/2006/relationships/image" Target="../media/bottom63.jpg"/>
</Relationships>

</file>

<file path=ppt/slides/_rels/slide3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4.jpg"/>
  <Relationship Id="rId3" Type="http://schemas.openxmlformats.org/officeDocument/2006/relationships/image" Target="../media/bottom65.jpg"/>
</Relationships>

</file>

<file path=ppt/slides/_rels/slide3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6.jpg"/>
  <Relationship Id="rId3" Type="http://schemas.openxmlformats.org/officeDocument/2006/relationships/image" Target="../media/bottom67.jpg"/>
</Relationships>

</file>

<file path=ppt/slides/_rels/slide3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8.jpg"/>
  <Relationship Id="rId3" Type="http://schemas.openxmlformats.org/officeDocument/2006/relationships/image" Target="../media/bottom69.jpg"/>
</Relationships>

</file>

<file path=ppt/slides/_rels/slide3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0.jpg"/>
  <Relationship Id="rId3" Type="http://schemas.openxmlformats.org/officeDocument/2006/relationships/image" Target="../media/bottom71.jpg"/>
</Relationships>

</file>

<file path=ppt/slides/_rels/slide4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santo72.jpg"/>
</Relationships>

</file>

<file path=ppt/slides/_rels/slide4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3.jpg"/>
  <Relationship Id="rId3" Type="http://schemas.openxmlformats.org/officeDocument/2006/relationships/image" Target="../media/bottom74.jpg"/>
</Relationships>

</file>

<file path=ppt/slides/_rels/slide4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5.jpg"/>
  <Relationship Id="rId3" Type="http://schemas.openxmlformats.org/officeDocument/2006/relationships/image" Target="../media/bottom76.jpg"/>
</Relationships>

</file>

<file path=ppt/slides/_rels/slide4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7.jpg"/>
  <Relationship Id="rId3" Type="http://schemas.openxmlformats.org/officeDocument/2006/relationships/image" Target="../media/bottom78.jpg"/>
</Relationships>

</file>

<file path=ppt/slides/_rels/slide4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9.jpg"/>
  <Relationship Id="rId3" Type="http://schemas.openxmlformats.org/officeDocument/2006/relationships/image" Target="../media/bottom80.jpg"/>
</Relationships>

</file>

<file path=ppt/slides/_rels/slide4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1.jpg"/>
  <Relationship Id="rId3" Type="http://schemas.openxmlformats.org/officeDocument/2006/relationships/image" Target="../media/bottom82.jpg"/>
</Relationships>

</file>

<file path=ppt/slides/_rels/slide4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ordeiro83.jpg"/>
</Relationships>

</file>

<file path=ppt/slides/_rels/slide4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4.jpg"/>
  <Relationship Id="rId3" Type="http://schemas.openxmlformats.org/officeDocument/2006/relationships/image" Target="../media/bottom85.jpg"/>
</Relationships>

</file>

<file path=ppt/slides/_rels/slide4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6.jpg"/>
  <Relationship Id="rId3" Type="http://schemas.openxmlformats.org/officeDocument/2006/relationships/image" Target="../media/bottom87.jpg"/>
</Relationships>

</file>

<file path=ppt/slides/_rels/slide4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omunhao88.jpg"/>
</Relationships>

</file>

<file path=ppt/slides/_rels/slide5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9.jpg"/>
  <Relationship Id="rId3" Type="http://schemas.openxmlformats.org/officeDocument/2006/relationships/image" Target="../media/bottom90.jpg"/>
</Relationships>

</file>

<file path=ppt/slides/_rels/slide5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1.jpg"/>
  <Relationship Id="rId3" Type="http://schemas.openxmlformats.org/officeDocument/2006/relationships/image" Target="../media/bottom92.jpg"/>
</Relationships>

</file>

<file path=ppt/slides/_rels/slide5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3.jpg"/>
  <Relationship Id="rId3" Type="http://schemas.openxmlformats.org/officeDocument/2006/relationships/image" Target="../media/bottom94.jpg"/>
</Relationships>

</file>

<file path=ppt/slides/_rels/slide5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5.jpg"/>
  <Relationship Id="rId3" Type="http://schemas.openxmlformats.org/officeDocument/2006/relationships/image" Target="../media/bottom96.jpg"/>
</Relationships>

</file>

<file path=ppt/slides/_rels/slide5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7.jpg"/>
  <Relationship Id="rId3" Type="http://schemas.openxmlformats.org/officeDocument/2006/relationships/image" Target="../media/bottom98.jpg"/>
</Relationships>

</file>

<file path=ppt/slides/_rels/slide5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9.jpg"/>
  <Relationship Id="rId3" Type="http://schemas.openxmlformats.org/officeDocument/2006/relationships/image" Target="../media/bottom100.jpg"/>
</Relationships>

</file>

<file path=ppt/slides/_rels/slide5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01.jpg"/>
  <Relationship Id="rId3" Type="http://schemas.openxmlformats.org/officeDocument/2006/relationships/image" Target="../media/bottom102.jpg"/>
</Relationships>

</file>

<file path=ppt/slides/_rels/slide5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omunhao103.jpg"/>
</Relationships>

</file>

<file path=ppt/slides/_rels/slide5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04.jpg"/>
  <Relationship Id="rId3" Type="http://schemas.openxmlformats.org/officeDocument/2006/relationships/image" Target="../media/bottom105.jpg"/>
</Relationships>

</file>

<file path=ppt/slides/_rels/slide5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06.jpg"/>
  <Relationship Id="rId3" Type="http://schemas.openxmlformats.org/officeDocument/2006/relationships/image" Target="../media/bottom107.jpg"/>
</Relationships>

</file>

<file path=ppt/slides/_rels/slide6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08.jpg"/>
  <Relationship Id="rId3" Type="http://schemas.openxmlformats.org/officeDocument/2006/relationships/image" Target="../media/bottom109.jpg"/>
</Relationships>

</file>

<file path=ppt/slides/_rels/slide6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0.jpg"/>
  <Relationship Id="rId3" Type="http://schemas.openxmlformats.org/officeDocument/2006/relationships/image" Target="../media/bottom111.jpg"/>
</Relationships>

</file>

<file path=ppt/slides/_rels/slide6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2.jpg"/>
  <Relationship Id="rId3" Type="http://schemas.openxmlformats.org/officeDocument/2006/relationships/image" Target="../media/bottom113.jpg"/>
</Relationships>

</file>

<file path=ppt/slides/_rels/slide6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omunhao114.jpg"/>
</Relationships>

</file>

<file path=ppt/slides/_rels/slide6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5.jpg"/>
  <Relationship Id="rId3" Type="http://schemas.openxmlformats.org/officeDocument/2006/relationships/image" Target="../media/bottom116.jpg"/>
</Relationships>

</file>

<file path=ppt/slides/_rels/slide6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7.jpg"/>
  <Relationship Id="rId3" Type="http://schemas.openxmlformats.org/officeDocument/2006/relationships/image" Target="../media/bottom118.jpg"/>
</Relationships>

</file>

<file path=ppt/slides/_rels/slide6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9.jpg"/>
  <Relationship Id="rId3" Type="http://schemas.openxmlformats.org/officeDocument/2006/relationships/image" Target="../media/bottom120.jpg"/>
</Relationships>

</file>

<file path=ppt/slides/_rels/slide6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21.jpg"/>
  <Relationship Id="rId3" Type="http://schemas.openxmlformats.org/officeDocument/2006/relationships/image" Target="../media/bottom122.jpg"/>
</Relationships>

</file>

<file path=ppt/slides/_rels/slide6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anto_final123.jpg"/>
</Relationships>

</file>

<file path=ppt/slides/_rels/slide6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24.jpg"/>
  <Relationship Id="rId3" Type="http://schemas.openxmlformats.org/officeDocument/2006/relationships/image" Target="../media/bottom125.jpg"/>
</Relationships>

</file>

<file path=ppt/slides/_rels/slide7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26.jpg"/>
  <Relationship Id="rId3" Type="http://schemas.openxmlformats.org/officeDocument/2006/relationships/image" Target="../media/bottom127.jpg"/>
</Relationships>

</file>

<file path=ppt/slides/_rels/slide7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28.jpg"/>
  <Relationship Id="rId3" Type="http://schemas.openxmlformats.org/officeDocument/2006/relationships/image" Target="../media/bottom129.jpg"/>
</Relationships>

</file>

<file path=ppt/slides/_rels/slide7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0.jpg"/>
  <Relationship Id="rId3" Type="http://schemas.openxmlformats.org/officeDocument/2006/relationships/image" Target="../media/bottom131.jpg"/>
</Relationships>

</file>

<file path=ppt/slides/_rels/slide7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2.jpg"/>
  <Relationship Id="rId3" Type="http://schemas.openxmlformats.org/officeDocument/2006/relationships/image" Target="../media/bottom133.jpg"/>
</Relationships>

</file>

<file path=ppt/slides/_rels/slide7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4.jpg"/>
  <Relationship Id="rId3" Type="http://schemas.openxmlformats.org/officeDocument/2006/relationships/image" Target="../media/bottom135.jpg"/>
</Relationships>

</file>

<file path=ppt/slides/_rels/slide7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6.jpg"/>
  <Relationship Id="rId3" Type="http://schemas.openxmlformats.org/officeDocument/2006/relationships/image" Target="../media/bottom137.jpg"/>
</Relationships>

</file>

<file path=ppt/slides/_rels/slide7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8.jpg"/>
  <Relationship Id="rId3" Type="http://schemas.openxmlformats.org/officeDocument/2006/relationships/image" Target="../media/bottom139.jpg"/>
</Relationships>

</file>

<file path=ppt/slides/_rels/slide7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40.jpg"/>
  <Relationship Id="rId3" Type="http://schemas.openxmlformats.org/officeDocument/2006/relationships/image" Target="../media/bottom141.jpg"/>
</Relationships>

</file>

<file path=ppt/slides/_rels/slide7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42.jpg"/>
  <Relationship Id="rId3" Type="http://schemas.openxmlformats.org/officeDocument/2006/relationships/image" Target="../media/bottom143.jpg"/>
</Relationships>

</file>

<file path=ppt/slides/_rels/slide7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44.jpg"/>
  <Relationship Id="rId3" Type="http://schemas.openxmlformats.org/officeDocument/2006/relationships/image" Target="../media/bottom145.jp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847725" y="-190500"/>
          <a:ext cx="9991725" cy="5905500"/>
          <a:chOff x="-847725" y="-190500"/>
          <a:chExt cx="9991725" cy="59055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7725" y="-190500"/>
            <a:ext cx="10839450" cy="6096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0" y="0"/>
            <a:ext cx="9144000" cy="5715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FF">
                    <a:alpha val="100000"/>
                  </a:srgbClr>
                </a:solidFill>
                <a:latin typeface="Calibri"/>
              </a:rPr>
              <a:t><![CDATA[30º Domingo Comum
26/10/2025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anto Inicial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Hoje é tempo de louvar a Deus
Em nós agora habita teu Espírito
Então é só cantar,
e a Cristo exaltar
e Sua Glória encherá este lugar
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Vem louvar, vem louvar
Vem louvar, vem louvar
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No meio dos louvores, Deus habita
É seu prazer cumprir o que nos diz
Então é só cantar,
e a Cristo exaltar
e Sua Glória encherá este lugar
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Vem louvar, vem louvar
Vem louvar, vem louvar
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Perdão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, que viestes
salvar os corações
Arrependi - dos.
Tende piedade de nó.
Tende piedade de nós
Misericórdia, Misericórdia Senhor
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Oh! Cristo, que viestes chamar os
pecadores de coração contri - to.
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Tende piedade de nós
Tende piedade de nós
Misericórdia, Oh!
Cristo misericórdia.
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, que intercedeis
por nós junto do
Pai das misericór - dias.
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Tende piedade de nós
Tende piedade de nós
Misericórdia, Misericórdia Senhor
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Glória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.ho...ria, glória
a Deus no céu e paz na Terra (BIS)
]]>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eus e Pai nós vos louvamos,
Adoramos, bendizemos.
Damos glória ao vosso nome,
Vossos dons agradecemos.
]]>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.ho...ria, glória
a Deus no céu e paz na Terra (BIS)
]]>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 nosso Jesus Cristo
Unigênito do Pai.
Vós de Deus, Cordeiro Santo,
Nossas culpas perdoai.
]]>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.ho...ria, glória
a Deus no céu e paz na Terra (BIS)
]]>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Vós que estais junto do Pai,
Como nosso intercessor,
Acolhei nossos pedidos,
Atendei nosso clamor.
]]>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.ho...ria, glória
a Deus no céu e paz na Terra (BIS)
]]>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Vós, somente, sois o Santo,
O Altíssimo, o Senhor.
Com o Espírito Divino
De Deus Pai no esplendor.
]]>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.ho...ria, glória
a Deus no céu e paz na Terra (4X)
]]>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Salmo]]>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o pobre clama a Deus e Ele escuta:
o Senhor liberta a
vida dos seus servos.
]]>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1. Bendirei o Senhor
Deus em todo o tempo,
seu louvor estará
sempre em minha boca.
Minha alma se gloria no Senhor;
que ouçam os humildes e se alegrem!
]]>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2. mas ele volta a
sua face contra os maus,
para da terra apagar sua lembrança.
Clamam os justos, e
o Senhor bondoso escuta
e de todas as angústias os liberta.
]]>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3. Do coração atribulado
ele está perto
e conforta os de espírito abatido.
Mas o Senhor liberta
a vida dos seus servos,
e castigado não será
quem nele espera.
]]>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Aclamação ao Evangelho]]>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e...lui...a, A....le...lui...a,
Ale...lui...a!
Ale...lui...a, A....le...lui...a,
Ale...lui...a!
]]>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Tua palavra é como fogo
Que faz arder o coração
Traz a verdade e ilumina
a nossa vida
]]>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Tua palavra é como fogo
Que faz arder o coração
Traz a verdade e ilumina
a nossa vida
]]>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e...lui...a, A....le...lui...a,
Ale...lui...a!
Ale...lui...a, A....le...lui...a,
Ale...lui...a!
]]>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e...lui...a, Ale...lui...a,
Ale...lui...a!
Ale...lui...a, Ale...lui...a,
Ale...lui...a!
]]>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Ofertório]]>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Vidas que se ofertam neste altar
Para novas vidas gerar
Como o grão de trigo
cai e morre para frutificar
]]>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ons que se consagram neste altar
O eterno vem o tempo tocar
Sacrifício de amor
que sempre se renovará
Como no altar da cruz,
o milagre da vida se fará
]]>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Hoje nossa pobreza
se encontra no altar
Com a tua grandeza, senhor!
Nossa vida perdida
no vinho e no pão
Eis a nossa oferta de amor!
]]>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e amor!
De amor!
]]>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e amor!
De amor!
]]>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438150" y="0"/>
          <a:ext cx="9582150" cy="5715000"/>
          <a:chOff x="-438150" y="0"/>
          <a:chExt cx="9582150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8150" y="0"/>
            <a:ext cx="10020300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Santo]]>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nto, Santo, Santo é o Senhor.
Senhor Deus do univer-so.
o céu e a terra proclamam
a Vossa glória.
]]>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nto, Santo, Santo é o Senhor.
Senhor Deus do univer-so.
o céu e a terra proclamam
a Vossa glória.
Hosana no alto céu!
]]>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Bendito é aquele que vem.
em nome do Senhor
]]>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Hosana, hosana no alto céu.
Hosana, hosana no alto
céu. (sobe o tom)
]]>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nto, Santo, Santo é o Senhor.
Senhor Deus do universo.
o céu e a terra proclamam
a Vossa glória.
Hosana no alto céu!
]]>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ordeiro]]>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ordeiro de Deus que
tirais o pecado do
mundo
Tende piedade de nós, tende piedade
Cordeiro de Deus que
tirais o pecado do
mundo
Tende piedade de nós, tende piedade]]>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ordeiro de Deus que
tirais o pecado do
mundo
Dai-nos vossa paz Senhor,
dai-nos vossa
paz Senhor
]]>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omunhão]]>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iante de tua presença
me encontro, Senhor, Deus infinito
O teu olhar me acompanha
e sabes quem sou
Ao enxergar tua grandeza
e minha pequenez, eu reconheço
Que minha história
é nada sem o teu amor]]>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Por isso venho te buscar
Porque eu preciso,
meu Deus, em teus braços estar
Morar em teu coração
e entregar-me a ti, inteiramente
Me abandonarei em ti, Senhor
Em ti repousarei
A tua ternura me acolhe]]>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Um refúgio seguro encontrei
O meu coração venho a ti render
Toma meu ser, meu querer
Recebe, Senhor, minha vida
Como prova viva de amor
Em teu altar, Senhor
]]>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Por isso venho te buscar
Porque eu preciso,
meu Deus, em teus braços estar
Morar em teu coração
e entregar-me a ti, inteiramente
]]>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Me abandonarei em ti, Senhor
Em ti repousarei
A tua ternura me acolhe
Um refúgio seguro encontrei
O meu coração venho a ti render
Toma meu ser, meu querer
Recebe, Senhor, minha vida
Como prova viva de amor]]>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Em teu altar, Senhor
]]>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Me abandonarei no teu amor
Em teu altar, Senhor
Me abandonarei no teu amor
Em teu altar Senhor
]]>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omunhão]]>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Onde estará aquele que eu concebi
Confiei aos cuidados
teus e agora não está aqui?
Onde andará o que
um dia se descuidou?
Acaso os erros que
cometeu são maiores que os teus?
]]>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Onde se esconde aquele
que foi difamado?
Não pudes te limpar
ao menos seu nome?
Olha, sou eu Se ele sofre, sou eu
Falam de mim, pois
seu rosto é o meu
]]>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omo receberás o sol noutro dia?
A luz te lembrará o semblante dele
Em cada manhã verás sua imagem
Até que consoles o meu coração
Onde está o teu irmão?
]]>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omo estará aquele que adoeceu?
Quando a enfermidade
chegou, teu compromisso acabou?
Como andará o que era de tua casa?
Novamente responderás:
Acaso sou eu o seu guarda?
]]>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Braços fortes te dei
pra levantá-lo
Meu amor eu te dei pra aliviar a dor
Que ele enfrentou por
querer e não ser fiel
Mas, igual a ti, ele espera o Céu
]]>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omunhão]]>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ma de cristo, santificai-nos
Am7
Corpo de cristo, salvai-nos
Sangue de cristo, inebriai-nos
Água do lado de cristo, lavai-nos
Paixão de cristo,confortai-nos
Ó bom Jesus, ouvi-nos
]]>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doramus te
Laudamos te, domine
Adoramus te
Laudamos te, domine
]]>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Em vossas chagas, escondei-nos
Am7
Do inimigo, defendei-nos
Não permitais que
nos separemos de vós
Na hora da nossa morte, chamai-nos
Para louvar-vos com vossos santos
Pela eternidade]]>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doramus te
Laudamos te, domine
Adoramus te
Laudamos te, domine
]]>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438150" y="0"/>
          <a:ext cx="9582150" cy="5715000"/>
          <a:chOff x="-438150" y="0"/>
          <a:chExt cx="9582150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8150" y="0"/>
            <a:ext cx="10020300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anto Final]]>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. D
]]>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Nós viemos de tantos lugares,
Mas em Ti nós nos tornamos um.
Um só corpo, um só povo e milhares
De pessoas com algo em comum!
]]>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r de Deus é vencer cada dia
Cada luta sem desanimar.
É encontrar com Jesus e Maria,
Nesta casa e família: um lar!
]]>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omos teus filhos,
Mãe Aparecida! Sob o Teu manto
está nossas vidas,
com alegria queremos clamar:
Cuida de nós, Mãe
querida – 2x - (cuida
de nós Mãe querida)
]]>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onfiantes em Sua Providência
Colocamos diante do altar:
Nossa vida, trabalho e vivência
Pois Deus sempre provê e proverá!
]]>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Peregrinos da fé e da esperança
Caminhamos em rumo da Luz.
Aumentai em nós a confiança
Pra fazer tua vontade Jesus
]]>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(REFRÃO)
]]>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Quanta luta, conquista e vitória
Quanta dor, quanta perda e saudade.
Quanta gente fazemos memória,
Fazem parte da nossa história
]]>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ada um com seus dons,
com seu jeito e idade
Cultura ou maneira de ser.
Fez nascer nossas comunidades
E as mantém vivas,
sempre a crescer!
]]>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(REFRÃO)
]]>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omos teus filhos,
Mãe Aparecida! Sob o Teu manto
está nossas vidas,
com alegria queremos clamar:
Cuida de nós, Mãe
querida – 2x - (cuida
de nós Mãe querida)
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79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2026-06-11T20:20:43Z</dcterms:created>
  <dcterms:modified xsi:type="dcterms:W3CDTF">2026-06-11T20:20:43Z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