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presProps" Target="presProps.xml"/>
  <Relationship Id="rId61" Type="http://schemas.openxmlformats.org/officeDocument/2006/relationships/viewProps" Target="viewProps.xml"/>
  <Relationship Id="rId6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585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16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.jpg"/>
  <Relationship Id="rId3" Type="http://schemas.openxmlformats.org/officeDocument/2006/relationships/image" Target="../media/bottom18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.jpg"/>
  <Relationship Id="rId3" Type="http://schemas.openxmlformats.org/officeDocument/2006/relationships/image" Target="../media/bottom20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1.jpg"/>
  <Relationship Id="rId3" Type="http://schemas.openxmlformats.org/officeDocument/2006/relationships/image" Target="../media/bottom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33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4.jpg"/>
  <Relationship Id="rId3" Type="http://schemas.openxmlformats.org/officeDocument/2006/relationships/image" Target="../media/bottom3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6.jpg"/>
  <Relationship Id="rId3" Type="http://schemas.openxmlformats.org/officeDocument/2006/relationships/image" Target="../media/bottom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44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5.jpg"/>
  <Relationship Id="rId3" Type="http://schemas.openxmlformats.org/officeDocument/2006/relationships/image" Target="../media/bottom4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4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2.jpg"/>
  <Relationship Id="rId3" Type="http://schemas.openxmlformats.org/officeDocument/2006/relationships/image" Target="../media/bottom53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6.jpg"/>
  <Relationship Id="rId3" Type="http://schemas.openxmlformats.org/officeDocument/2006/relationships/image" Target="../media/bottom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58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63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7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1.jpg"/>
  <Relationship Id="rId3" Type="http://schemas.openxmlformats.org/officeDocument/2006/relationships/image" Target="../media/bottom72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5.jpg"/>
  <Relationship Id="rId3" Type="http://schemas.openxmlformats.org/officeDocument/2006/relationships/image" Target="../media/bottom76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87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6.jpg"/>
  <Relationship Id="rId3" Type="http://schemas.openxmlformats.org/officeDocument/2006/relationships/image" Target="../media/bottom97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0.jpg"/>
  <Relationship Id="rId3" Type="http://schemas.openxmlformats.org/officeDocument/2006/relationships/image" Target="../media/bottom101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2.jpg"/>
  <Relationship Id="rId3" Type="http://schemas.openxmlformats.org/officeDocument/2006/relationships/image" Target="../media/bottom103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9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.jpg"/>
  <Relationship Id="rId3" Type="http://schemas.openxmlformats.org/officeDocument/2006/relationships/image" Target="../media/bottom11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São Pedro e São Paulo apóstolos
29/06/2019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Deus, Rei dos
céus, Deus Pai Onipotente
Nós Vos louvamos, bendizemos
Adoramos, Vos glorificamos,
e damos graças
Por vossa imen...sa gló....ria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
Senhor Deus, Cordeiro
de Deus Filho de Deus Pai
Vós que tirais o pecado do mundo
Tente piedade de nós
Vós que tirais o pecado do mundo
Acolhei a nossa súplica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sentado
à direita do Pai
Ten...de pie...dade de nós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to,
só vós o Senhor
Só Vós o Altíssimo, Cristo Jesus
Com o Espirito Santo
na glória de Deus Pai, de Deus Pai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mém, amém, amém........amém
Amém, amém, amém........amém
Amém.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todos os temores
me livrou o Senhor Deus.
De todos os temores
me livrou o Senhor Deus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Bendirei o Senhor
Deus em todo o tempo,
seu louvor estará
sempre em minha boca.
Minha alma se gloria no Senhor;
que ouçam os humildes e se alegrem!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Comigo engrandecei
ao Senhor Deus,
exaltemos todos juntos o seu nome!
Todas as vezes que
o busquei, ele me ouviu,
e de todos os temores me livrou.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Contemplai a sua
face e alegrai-vos,
e vosso rosto não
se cubra de vergonha!
Este infeliz gritou
a Deus, e foi ouvido,
e o Senhor o libertou
de toda angústia.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O anjo do Senhor vem acampar
ao redor dos que o
temem, e os salva.
Provai e vede quão
suave é o Senhor!
Feliz o homem que tem
nele o seu refúgio!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ô,
ô, ô, Jesus Cristo vai falar
E suas Santas Palavras,
ô, ô, ô, nós iremos aclamar.
E o Verbo se fez carne
e habitou entre nós
Veio ser o caminho,
ouviremos sua voz.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imeira Parte 2x:
Venho senhor minha
vida oferecer, como
oferta de amor e sacrifício
Quero a minha vida
a ti entregar como
oferta viva em teu altar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o 2x:
Pois pra te adorar
Foi que eu nasci
Cumpra em mim
O teu querer
Faça o que está em teu coração
E que a cada dia eu
queira mais e mais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a Igreja se
levanta para exaltar
O nome do Senhor Jesus
O céu e a terra em
harmonia irão cantar
O nome do Senhor Jesus
O Espírito de Deus
ao nosso encontro vem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 ao teu lado senhor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que a cada dia eu
queira mais e mais
estar ao teu lado senhor
Estar ao teu lado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 ao teu lado senhor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 (2x)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vossa glória
Hosana nas alturas!
Hosana nas alturas!
Bendito o que vem em nome do Senhor
Hosana nas alturas!
Hosana nas alturas!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Tende piedade de nós.
Tende piedade de nós.
Tende piedade de nós.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Dai-nos a paz, a vossa paz!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os anjos se levantam
para cantar também
Amém, Glória ao nosso
Deus, Santo é o nosso Deus
Aleluia, Amém, Glória
ao nosso Deus, Santo
é nosso Deus, Aleluia
Nos louvores Deus habita,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ou cantar teu amor,
ser no mundo um farol.
Eis-me aqui Senhor,
vem abrir as janelas
do meu coração.
E então falarei, imitando tua voz.
Creio em ti Senhor,
nas pegadas deixadas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ti vou andar.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Vou falar do teu coração,
com ternura nas mãos e na voz
Proclamar que a vida
é bem mais do que
aquilo que o mundo ensina e cantar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antar um canto ensinado
por Deus, com poesia
ensinar nossa fé,
Plantar o chão, cultivar
o amor, como poetas
que querem sonhar.
Pra realizar o que
o Mestre ensinou, viemos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ear, restaurar o coração,
Fonte de vida no altar
a brotar, a nos alimentar.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elebrar meu viver
pra no mundo ser mais.
Faz de mim Senhor,
aprendiz da verdade,
justiça e da paz.
Comungar Teu viver
neste Vinho, neste Pão.
Quero ser Senhor, novo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mem nascido do Teu coração.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amos provar desta
presença do Senhor
Sinta que em nosso
meio está Jesus, o
nosso Deus dominador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G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Imaculada Maria de Deus
coração pobre, acolhendo Jesus!
Imaculada Maria do povo,
Mãe dos aflitos que
estão junto à cruz!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 coração que era sim para a vida
Um coração que era
sim para o irmão.
Um coração que era sim para Deus
Reino de Deus renovando este chão!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Imaculada Maria de Deus
coração pobre, acolhendo Jesus!
Imaculada Maria do povo,
Mãe dos aflitos que
estão junto à cruz!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lhos abertos pra sede do povo
Passo bem firme que o medo desterra.
Mãos estendidas que
os tronos renegam.
Reino de Deus que renova esta terra.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Imaculada Maria de Deus
coração pobre, acolhendo Jesus!
Imaculada Maria do povo,
Mãe dos aflitos que
estão junto à cruz!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ça-se, ó Pai, vossa
plena vontade:
Que os nossos passos
se tornem memória
Do amor fiel que Maria gerou:
Reino de Deus atuando na História!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maculada Maria de Deus
coração pobre, acolhendo Jesus!
Imaculada Maria do povo,
Mãe dos aflitos que
estão junto à cruz!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Senhor, piedade
de nós! Somos o teu povo pecador...
Toma nossa vida de
pecado e dor, enche-nos
do Espírito de amor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Cristo, piedade
de nós! Somos o teu povo pecador...
Toma nossa vida de
pecado e dor, enche-nos
do Espírito de amor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Senhor, piedade
de nós! Somos o teu povo pecador...
Toma nossa vida de
pecado e dor, enche-nos
do Espírito de amor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6">
  <a:themeElements>
    <a:clrScheme name="Theme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2026-06-11T20:26:26Z</dcterms:created>
  <dcterms:modified xsi:type="dcterms:W3CDTF">2026-06-11T20:26:26Z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