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296" r:id="rId43"/>
    <p:sldId id="297" r:id="rId44"/>
    <p:sldId id="298" r:id="rId45"/>
    <p:sldId id="299" r:id="rId46"/>
    <p:sldId id="300" r:id="rId47"/>
    <p:sldId id="301" r:id="rId48"/>
    <p:sldId id="302" r:id="rId49"/>
    <p:sldId id="303" r:id="rId50"/>
    <p:sldId id="304" r:id="rId51"/>
    <p:sldId id="305" r:id="rId52"/>
    <p:sldId id="306" r:id="rId53"/>
    <p:sldId id="307" r:id="rId54"/>
    <p:sldId id="308" r:id="rId55"/>
    <p:sldId id="309" r:id="rId56"/>
  </p:sldIdLst>
  <p:sldSz cx="9144000" cy="5715000" type="screen16x10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slide" Target="slides/slide4.xml"/>
  <Relationship Id="rId7" Type="http://schemas.openxmlformats.org/officeDocument/2006/relationships/slide" Target="slides/slide5.xml"/>
  <Relationship Id="rId8" Type="http://schemas.openxmlformats.org/officeDocument/2006/relationships/slide" Target="slides/slide6.xml"/>
  <Relationship Id="rId9" Type="http://schemas.openxmlformats.org/officeDocument/2006/relationships/slide" Target="slides/slide7.xml"/>
  <Relationship Id="rId10" Type="http://schemas.openxmlformats.org/officeDocument/2006/relationships/slide" Target="slides/slide8.xml"/>
  <Relationship Id="rId11" Type="http://schemas.openxmlformats.org/officeDocument/2006/relationships/slide" Target="slides/slide9.xml"/>
  <Relationship Id="rId12" Type="http://schemas.openxmlformats.org/officeDocument/2006/relationships/slide" Target="slides/slide10.xml"/>
  <Relationship Id="rId13" Type="http://schemas.openxmlformats.org/officeDocument/2006/relationships/slide" Target="slides/slide11.xml"/>
  <Relationship Id="rId14" Type="http://schemas.openxmlformats.org/officeDocument/2006/relationships/slide" Target="slides/slide12.xml"/>
  <Relationship Id="rId15" Type="http://schemas.openxmlformats.org/officeDocument/2006/relationships/slide" Target="slides/slide13.xml"/>
  <Relationship Id="rId16" Type="http://schemas.openxmlformats.org/officeDocument/2006/relationships/slide" Target="slides/slide14.xml"/>
  <Relationship Id="rId17" Type="http://schemas.openxmlformats.org/officeDocument/2006/relationships/slide" Target="slides/slide15.xml"/>
  <Relationship Id="rId18" Type="http://schemas.openxmlformats.org/officeDocument/2006/relationships/slide" Target="slides/slide16.xml"/>
  <Relationship Id="rId19" Type="http://schemas.openxmlformats.org/officeDocument/2006/relationships/slide" Target="slides/slide17.xml"/>
  <Relationship Id="rId20" Type="http://schemas.openxmlformats.org/officeDocument/2006/relationships/slide" Target="slides/slide18.xml"/>
  <Relationship Id="rId21" Type="http://schemas.openxmlformats.org/officeDocument/2006/relationships/slide" Target="slides/slide19.xml"/>
  <Relationship Id="rId22" Type="http://schemas.openxmlformats.org/officeDocument/2006/relationships/slide" Target="slides/slide20.xml"/>
  <Relationship Id="rId23" Type="http://schemas.openxmlformats.org/officeDocument/2006/relationships/slide" Target="slides/slide21.xml"/>
  <Relationship Id="rId24" Type="http://schemas.openxmlformats.org/officeDocument/2006/relationships/slide" Target="slides/slide22.xml"/>
  <Relationship Id="rId25" Type="http://schemas.openxmlformats.org/officeDocument/2006/relationships/slide" Target="slides/slide23.xml"/>
  <Relationship Id="rId26" Type="http://schemas.openxmlformats.org/officeDocument/2006/relationships/slide" Target="slides/slide24.xml"/>
  <Relationship Id="rId27" Type="http://schemas.openxmlformats.org/officeDocument/2006/relationships/slide" Target="slides/slide25.xml"/>
  <Relationship Id="rId28" Type="http://schemas.openxmlformats.org/officeDocument/2006/relationships/slide" Target="slides/slide26.xml"/>
  <Relationship Id="rId29" Type="http://schemas.openxmlformats.org/officeDocument/2006/relationships/slide" Target="slides/slide27.xml"/>
  <Relationship Id="rId30" Type="http://schemas.openxmlformats.org/officeDocument/2006/relationships/slide" Target="slides/slide28.xml"/>
  <Relationship Id="rId31" Type="http://schemas.openxmlformats.org/officeDocument/2006/relationships/slide" Target="slides/slide29.xml"/>
  <Relationship Id="rId32" Type="http://schemas.openxmlformats.org/officeDocument/2006/relationships/slide" Target="slides/slide30.xml"/>
  <Relationship Id="rId33" Type="http://schemas.openxmlformats.org/officeDocument/2006/relationships/slide" Target="slides/slide31.xml"/>
  <Relationship Id="rId34" Type="http://schemas.openxmlformats.org/officeDocument/2006/relationships/slide" Target="slides/slide32.xml"/>
  <Relationship Id="rId35" Type="http://schemas.openxmlformats.org/officeDocument/2006/relationships/slide" Target="slides/slide33.xml"/>
  <Relationship Id="rId36" Type="http://schemas.openxmlformats.org/officeDocument/2006/relationships/slide" Target="slides/slide34.xml"/>
  <Relationship Id="rId37" Type="http://schemas.openxmlformats.org/officeDocument/2006/relationships/slide" Target="slides/slide35.xml"/>
  <Relationship Id="rId38" Type="http://schemas.openxmlformats.org/officeDocument/2006/relationships/slide" Target="slides/slide36.xml"/>
  <Relationship Id="rId39" Type="http://schemas.openxmlformats.org/officeDocument/2006/relationships/slide" Target="slides/slide37.xml"/>
  <Relationship Id="rId40" Type="http://schemas.openxmlformats.org/officeDocument/2006/relationships/slide" Target="slides/slide38.xml"/>
  <Relationship Id="rId41" Type="http://schemas.openxmlformats.org/officeDocument/2006/relationships/slide" Target="slides/slide39.xml"/>
  <Relationship Id="rId42" Type="http://schemas.openxmlformats.org/officeDocument/2006/relationships/slide" Target="slides/slide40.xml"/>
  <Relationship Id="rId43" Type="http://schemas.openxmlformats.org/officeDocument/2006/relationships/slide" Target="slides/slide41.xml"/>
  <Relationship Id="rId44" Type="http://schemas.openxmlformats.org/officeDocument/2006/relationships/slide" Target="slides/slide42.xml"/>
  <Relationship Id="rId45" Type="http://schemas.openxmlformats.org/officeDocument/2006/relationships/slide" Target="slides/slide43.xml"/>
  <Relationship Id="rId46" Type="http://schemas.openxmlformats.org/officeDocument/2006/relationships/slide" Target="slides/slide44.xml"/>
  <Relationship Id="rId47" Type="http://schemas.openxmlformats.org/officeDocument/2006/relationships/slide" Target="slides/slide45.xml"/>
  <Relationship Id="rId48" Type="http://schemas.openxmlformats.org/officeDocument/2006/relationships/slide" Target="slides/slide46.xml"/>
  <Relationship Id="rId49" Type="http://schemas.openxmlformats.org/officeDocument/2006/relationships/slide" Target="slides/slide47.xml"/>
  <Relationship Id="rId50" Type="http://schemas.openxmlformats.org/officeDocument/2006/relationships/slide" Target="slides/slide48.xml"/>
  <Relationship Id="rId51" Type="http://schemas.openxmlformats.org/officeDocument/2006/relationships/slide" Target="slides/slide49.xml"/>
  <Relationship Id="rId52" Type="http://schemas.openxmlformats.org/officeDocument/2006/relationships/slide" Target="slides/slide50.xml"/>
  <Relationship Id="rId53" Type="http://schemas.openxmlformats.org/officeDocument/2006/relationships/slide" Target="slides/slide51.xml"/>
  <Relationship Id="rId54" Type="http://schemas.openxmlformats.org/officeDocument/2006/relationships/slide" Target="slides/slide52.xml"/>
  <Relationship Id="rId55" Type="http://schemas.openxmlformats.org/officeDocument/2006/relationships/slide" Target="slides/slide53.xml"/>
  <Relationship Id="rId56" Type="http://schemas.openxmlformats.org/officeDocument/2006/relationships/slide" Target="slides/slide54.xml"/>
  <Relationship Id="rId57" Type="http://schemas.openxmlformats.org/officeDocument/2006/relationships/presProps" Target="presProps.xml"/>
  <Relationship Id="rId58" Type="http://schemas.openxmlformats.org/officeDocument/2006/relationships/viewProps" Target="viewProps.xml"/>
  <Relationship Id="rId59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22557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03_leitura_21.jpg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canto_inicial2.jpg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3.jpg"/>
  <Relationship Id="rId3" Type="http://schemas.openxmlformats.org/officeDocument/2006/relationships/image" Target="../media/bottom4.jpg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5.jpg"/>
  <Relationship Id="rId3" Type="http://schemas.openxmlformats.org/officeDocument/2006/relationships/image" Target="../media/bottom6.jpg"/>
</Relationships>

</file>

<file path=ppt/slides/_rels/slide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7.jpg"/>
  <Relationship Id="rId3" Type="http://schemas.openxmlformats.org/officeDocument/2006/relationships/image" Target="../media/bottom8.jpg"/>
</Relationships>

</file>

<file path=ppt/slides/_rels/slide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9.jpg"/>
  <Relationship Id="rId3" Type="http://schemas.openxmlformats.org/officeDocument/2006/relationships/image" Target="../media/bottom10.jpg"/>
</Relationships>

</file>

<file path=ppt/slides/_rels/slide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1.jpg"/>
  <Relationship Id="rId3" Type="http://schemas.openxmlformats.org/officeDocument/2006/relationships/image" Target="../media/bottom12.jpg"/>
</Relationships>

</file>

<file path=ppt/slides/_rels/slide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3.jpg"/>
  <Relationship Id="rId3" Type="http://schemas.openxmlformats.org/officeDocument/2006/relationships/image" Target="../media/bottom14.jpg"/>
</Relationships>

</file>

<file path=ppt/slides/_rels/slide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5.jpg"/>
  <Relationship Id="rId3" Type="http://schemas.openxmlformats.org/officeDocument/2006/relationships/image" Target="../media/bottom16.jpg"/>
</Relationships>

</file>

<file path=ppt/slides/_rels/slide10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perdao17.jpg"/>
</Relationships>

</file>

<file path=ppt/slides/_rels/slide1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18.jpg"/>
  <Relationship Id="rId3" Type="http://schemas.openxmlformats.org/officeDocument/2006/relationships/image" Target="../media/bottom19.jpg"/>
</Relationships>

</file>

<file path=ppt/slides/_rels/slide1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20.jpg"/>
  <Relationship Id="rId3" Type="http://schemas.openxmlformats.org/officeDocument/2006/relationships/image" Target="../media/bottom21.jpg"/>
</Relationships>

</file>

<file path=ppt/slides/_rels/slide1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22.jpg"/>
  <Relationship Id="rId3" Type="http://schemas.openxmlformats.org/officeDocument/2006/relationships/image" Target="../media/bottom23.jpg"/>
</Relationships>

</file>

<file path=ppt/slides/_rels/slide1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24.jpg"/>
  <Relationship Id="rId3" Type="http://schemas.openxmlformats.org/officeDocument/2006/relationships/image" Target="../media/bottom25.jpg"/>
</Relationships>

</file>

<file path=ppt/slides/_rels/slide1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26.jpg"/>
  <Relationship Id="rId3" Type="http://schemas.openxmlformats.org/officeDocument/2006/relationships/image" Target="../media/bottom27.jpg"/>
</Relationships>

</file>

<file path=ppt/slides/_rels/slide1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28.jpg"/>
  <Relationship Id="rId3" Type="http://schemas.openxmlformats.org/officeDocument/2006/relationships/image" Target="../media/bottom29.jpg"/>
</Relationships>

</file>

<file path=ppt/slides/_rels/slide1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gloria30.jpg"/>
</Relationships>

</file>

<file path=ppt/slides/_rels/slide1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31.jpg"/>
  <Relationship Id="rId3" Type="http://schemas.openxmlformats.org/officeDocument/2006/relationships/image" Target="../media/bottom32.jpg"/>
</Relationships>

</file>

<file path=ppt/slides/_rels/slide1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33.jpg"/>
  <Relationship Id="rId3" Type="http://schemas.openxmlformats.org/officeDocument/2006/relationships/image" Target="../media/bottom34.jpg"/>
</Relationships>

</file>

<file path=ppt/slides/_rels/slide20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35.jpg"/>
  <Relationship Id="rId3" Type="http://schemas.openxmlformats.org/officeDocument/2006/relationships/image" Target="../media/bottom36.jpg"/>
</Relationships>

</file>

<file path=ppt/slides/_rels/slide2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37.jpg"/>
  <Relationship Id="rId3" Type="http://schemas.openxmlformats.org/officeDocument/2006/relationships/image" Target="../media/bottom38.jpg"/>
</Relationships>

</file>

<file path=ppt/slides/_rels/slide2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39.jpg"/>
  <Relationship Id="rId3" Type="http://schemas.openxmlformats.org/officeDocument/2006/relationships/image" Target="../media/bottom40.jpg"/>
</Relationships>

</file>

<file path=ppt/slides/_rels/slide2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aclamacao_ao_evangelho41.jpg"/>
</Relationships>

</file>

<file path=ppt/slides/_rels/slide2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42.jpg"/>
  <Relationship Id="rId3" Type="http://schemas.openxmlformats.org/officeDocument/2006/relationships/image" Target="../media/bottom43.jpg"/>
</Relationships>

</file>

<file path=ppt/slides/_rels/slide2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44.jpg"/>
  <Relationship Id="rId3" Type="http://schemas.openxmlformats.org/officeDocument/2006/relationships/image" Target="../media/bottom45.jpg"/>
</Relationships>

</file>

<file path=ppt/slides/_rels/slide2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ofertorio46.jpg"/>
</Relationships>

</file>

<file path=ppt/slides/_rels/slide2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47.jpg"/>
  <Relationship Id="rId3" Type="http://schemas.openxmlformats.org/officeDocument/2006/relationships/image" Target="../media/bottom48.jpg"/>
</Relationships>

</file>

<file path=ppt/slides/_rels/slide2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49.jpg"/>
  <Relationship Id="rId3" Type="http://schemas.openxmlformats.org/officeDocument/2006/relationships/image" Target="../media/bottom50.jpg"/>
</Relationships>

</file>

<file path=ppt/slides/_rels/slide2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51.jpg"/>
  <Relationship Id="rId3" Type="http://schemas.openxmlformats.org/officeDocument/2006/relationships/image" Target="../media/bottom52.jpg"/>
</Relationships>

</file>

<file path=ppt/slides/_rels/slide30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santo53.jpg"/>
</Relationships>

</file>

<file path=ppt/slides/_rels/slide3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54.jpg"/>
  <Relationship Id="rId3" Type="http://schemas.openxmlformats.org/officeDocument/2006/relationships/image" Target="../media/bottom55.jpg"/>
</Relationships>

</file>

<file path=ppt/slides/_rels/slide3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56.jpg"/>
  <Relationship Id="rId3" Type="http://schemas.openxmlformats.org/officeDocument/2006/relationships/image" Target="../media/bottom57.jpg"/>
</Relationships>

</file>

<file path=ppt/slides/_rels/slide3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58.jpg"/>
  <Relationship Id="rId3" Type="http://schemas.openxmlformats.org/officeDocument/2006/relationships/image" Target="../media/bottom59.jpg"/>
</Relationships>

</file>

<file path=ppt/slides/_rels/slide3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60.jpg"/>
  <Relationship Id="rId3" Type="http://schemas.openxmlformats.org/officeDocument/2006/relationships/image" Target="../media/bottom61.jpg"/>
</Relationships>

</file>

<file path=ppt/slides/_rels/slide3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comunhao62.jpg"/>
</Relationships>

</file>

<file path=ppt/slides/_rels/slide3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63.jpg"/>
  <Relationship Id="rId3" Type="http://schemas.openxmlformats.org/officeDocument/2006/relationships/image" Target="../media/bottom64.jpg"/>
</Relationships>

</file>

<file path=ppt/slides/_rels/slide3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65.jpg"/>
  <Relationship Id="rId3" Type="http://schemas.openxmlformats.org/officeDocument/2006/relationships/image" Target="../media/bottom66.jpg"/>
</Relationships>

</file>

<file path=ppt/slides/_rels/slide3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67.jpg"/>
  <Relationship Id="rId3" Type="http://schemas.openxmlformats.org/officeDocument/2006/relationships/image" Target="../media/bottom68.jpg"/>
</Relationships>

</file>

<file path=ppt/slides/_rels/slide3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69.jpg"/>
  <Relationship Id="rId3" Type="http://schemas.openxmlformats.org/officeDocument/2006/relationships/image" Target="../media/bottom70.jpg"/>
</Relationships>

</file>

<file path=ppt/slides/_rels/slide40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71.jpg"/>
  <Relationship Id="rId3" Type="http://schemas.openxmlformats.org/officeDocument/2006/relationships/image" Target="../media/bottom72.jpg"/>
</Relationships>

</file>

<file path=ppt/slides/_rels/slide4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73.jpg"/>
  <Relationship Id="rId3" Type="http://schemas.openxmlformats.org/officeDocument/2006/relationships/image" Target="../media/bottom74.jpg"/>
</Relationships>

</file>

<file path=ppt/slides/_rels/slide4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75.jpg"/>
  <Relationship Id="rId3" Type="http://schemas.openxmlformats.org/officeDocument/2006/relationships/image" Target="../media/bottom76.jpg"/>
</Relationships>

</file>

<file path=ppt/slides/_rels/slide4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acao_de_gracas77.jpg"/>
</Relationships>

</file>

<file path=ppt/slides/_rels/slide4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78.jpg"/>
  <Relationship Id="rId3" Type="http://schemas.openxmlformats.org/officeDocument/2006/relationships/image" Target="../media/bottom79.jpg"/>
</Relationships>

</file>

<file path=ppt/slides/_rels/slide4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80.jpg"/>
  <Relationship Id="rId3" Type="http://schemas.openxmlformats.org/officeDocument/2006/relationships/image" Target="../media/bottom81.jpg"/>
</Relationships>

</file>

<file path=ppt/slides/_rels/slide4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82.jpg"/>
  <Relationship Id="rId3" Type="http://schemas.openxmlformats.org/officeDocument/2006/relationships/image" Target="../media/bottom83.jpg"/>
</Relationships>

</file>

<file path=ppt/slides/_rels/slide4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84.jpg"/>
  <Relationship Id="rId3" Type="http://schemas.openxmlformats.org/officeDocument/2006/relationships/image" Target="../media/bottom85.jpg"/>
</Relationships>

</file>

<file path=ppt/slides/_rels/slide48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86.jpg"/>
  <Relationship Id="rId3" Type="http://schemas.openxmlformats.org/officeDocument/2006/relationships/image" Target="../media/bottom87.jpg"/>
</Relationships>

</file>

<file path=ppt/slides/_rels/slide49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88.jpg"/>
  <Relationship Id="rId3" Type="http://schemas.openxmlformats.org/officeDocument/2006/relationships/image" Target="../media/bottom89.jpg"/>
</Relationships>

</file>

<file path=ppt/slides/_rels/slide50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90.jpg"/>
  <Relationship Id="rId3" Type="http://schemas.openxmlformats.org/officeDocument/2006/relationships/image" Target="../media/bottom91.jpg"/>
</Relationships>

</file>

<file path=ppt/slides/_rels/slide5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92.jpg"/>
  <Relationship Id="rId3" Type="http://schemas.openxmlformats.org/officeDocument/2006/relationships/image" Target="../media/bottom93.jpg"/>
</Relationships>

</file>

<file path=ppt/slides/_rels/slide5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94.jpg"/>
  <Relationship Id="rId3" Type="http://schemas.openxmlformats.org/officeDocument/2006/relationships/image" Target="../media/bottom95.jpg"/>
</Relationships>

</file>

<file path=ppt/slides/_rels/slide5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96.jpg"/>
  <Relationship Id="rId3" Type="http://schemas.openxmlformats.org/officeDocument/2006/relationships/image" Target="../media/bottom97.jpg"/>
</Relationships>

</file>

<file path=ppt/slides/_rels/slide5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top98.jpg"/>
  <Relationship Id="rId3" Type="http://schemas.openxmlformats.org/officeDocument/2006/relationships/image" Target="../media/bottom99.jp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-847725" y="-190500"/>
          <a:ext cx="9991725" cy="5905500"/>
          <a:chOff x="-847725" y="-190500"/>
          <a:chExt cx="9991725" cy="5905500"/>
        </a:xfrm>
      </p:grpSpPr>
      <p:pic>
        <p:nvPicPr>
          <p:cNvPr id="1" name="backgroundImage" descr="Description of the drawi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47725" y="-190500"/>
            <a:ext cx="10839450" cy="6096000"/>
          </a:xfrm>
          <a:prstGeom prst="rect">
            <a:avLst/>
          </a:prstGeom>
          <a:noFill/>
        </p:spPr>
      </p:pic>
      <p:sp>
        <p:nvSpPr>
          <p:cNvPr id="2" name=""/>
          <p:cNvSpPr txBox="1"/>
          <p:nvPr/>
        </p:nvSpPr>
        <p:spPr>
          <a:xfrm>
            <a:off x="0" y="0"/>
            <a:ext cx="9144000" cy="5715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6000" spc="0" u="none">
                <a:solidFill>
                  <a:srgbClr val="FFFFFF">
                    <a:alpha val="100000"/>
                  </a:srgbClr>
                </a:solidFill>
                <a:latin typeface="Calibri"/>
              </a:rPr>
              <a:t><![CDATA[7o Domingo do Tempo comum
19/02/2017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-509588" y="0"/>
          <a:ext cx="9653588" cy="5715000"/>
          <a:chOff x="-509588" y="0"/>
          <a:chExt cx="9653588" cy="5715000"/>
        </a:xfrm>
      </p:grpSpPr>
      <p:pic>
        <p:nvPicPr>
          <p:cNvPr id="1" name="backgroundImage" descr="Description of the drawi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09588" y="0"/>
            <a:ext cx="10163175" cy="5715000"/>
          </a:xfrm>
          <a:prstGeom prst="rect">
            <a:avLst/>
          </a:prstGeom>
          <a:noFill/>
        </p:spPr>
      </p:pic>
      <p:sp>
        <p:nvSpPr>
          <p:cNvPr id="2" name=""/>
          <p:cNvSpPr txBox="1"/>
          <p:nvPr/>
        </p:nvSpPr>
        <p:spPr>
          <a:xfrm>
            <a:off x="1238250" y="381000"/>
            <a:ext cx="7620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  <p:txBody>
          <a:bodyPr anchor="t" rtlCol="0" bIns="45720" lIns="91440" rIns="91440" tIns="45720">
            <a:spAutoFit/>
          </a:bodyPr>
          <a:lstStyle/>
          <a:p>
            <a:pPr algn="r" fontAlgn="t" marL="0" marR="0" indent="0" lvl="0">
              <a:lnSpc>
                <a:spcPct val="100000"/>
              </a:lnSpc>
            </a:pPr>
            <a:r>
              <a:rPr lang="en-US" b="1" sz="6000" spc="0" u="none">
                <a:solidFill>
                  <a:srgbClr val="FFFF00">
                    <a:alpha val="100000"/>
                  </a:srgbClr>
                </a:solidFill>
                <a:latin typeface="Bree Serif"/>
              </a:rPr>
              <a:t><![CDATA[Canto Inicial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Intro: G
]]>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Me chamaste para caminhar
na vida contigo ,
decidi para sempre
seguir-te , não voltar atrás
Me puseste uma brasa
no peito e uma flecha na alma ,
é difícil agora viver
sem lembrar-me de ti]]>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Te amarei Senhor ,
Te amarei Senhor eu
só encontro a paz e a
alegria bem perto de ti (bis)
]]>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Eu pensei muitas vezes
calar e não dá nem resposta
eu pensei na fuga esconder-me
, ir longe de ti
mas tua força venceu
e ao final e eu fiquei seduzido
é difícil agora viver
sem saudades de ti]]>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Refrão 2x:
Ó Jesus não me deixe
jamais caminhar solitário
pois conheces a minha
fraqueza e o meu coração
vem ensina-me a viver
a vida na tua presença
no amor dos irmãos]]>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na alegria na paz na união
]]>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(refrão 2x)
]]>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-509588" y="0"/>
          <a:ext cx="9653588" cy="5715000"/>
          <a:chOff x="-509588" y="0"/>
          <a:chExt cx="9653588" cy="5715000"/>
        </a:xfrm>
      </p:grpSpPr>
      <p:pic>
        <p:nvPicPr>
          <p:cNvPr id="1" name="backgroundImage" descr="Description of the drawi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09588" y="0"/>
            <a:ext cx="10163175" cy="5715000"/>
          </a:xfrm>
          <a:prstGeom prst="rect">
            <a:avLst/>
          </a:prstGeom>
          <a:noFill/>
        </p:spPr>
      </p:pic>
      <p:sp>
        <p:nvSpPr>
          <p:cNvPr id="2" name=""/>
          <p:cNvSpPr txBox="1"/>
          <p:nvPr/>
        </p:nvSpPr>
        <p:spPr>
          <a:xfrm>
            <a:off x="1238250" y="381000"/>
            <a:ext cx="7620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  <p:txBody>
          <a:bodyPr anchor="t" rtlCol="0" bIns="45720" lIns="91440" rIns="91440" tIns="45720">
            <a:spAutoFit/>
          </a:bodyPr>
          <a:lstStyle/>
          <a:p>
            <a:pPr algn="r" fontAlgn="t" marL="0" marR="0" indent="0" lvl="0">
              <a:lnSpc>
                <a:spcPct val="100000"/>
              </a:lnSpc>
            </a:pPr>
            <a:r>
              <a:rPr lang="en-US" b="1" sz="6000" spc="0" u="none">
                <a:solidFill>
                  <a:srgbClr val="FFFF00">
                    <a:alpha val="100000"/>
                  </a:srgbClr>
                </a:solidFill>
                <a:latin typeface="Bree Serif"/>
              </a:rPr>
              <a:t><![CDATA[Perdão]]>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Senhor, que viestes salvar
Os corações arrependidos.
]]>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Kyrie eleison, eleison, eleison (2x)
]]>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Ó, Cristo, que viestes chamar
Os pecadores humilhados.
]]>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Christe eleison, eleison,
eleison (2x)
]]>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Senhor, que intercedeis por nós
Junto a Deus pai que nos perdoa.
]]>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Kyrie eleison, eleison, eleison (2x
]]>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-509588" y="0"/>
          <a:ext cx="9653588" cy="5715000"/>
          <a:chOff x="-509588" y="0"/>
          <a:chExt cx="9653588" cy="5715000"/>
        </a:xfrm>
      </p:grpSpPr>
      <p:pic>
        <p:nvPicPr>
          <p:cNvPr id="1" name="backgroundImage" descr="Description of the drawi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09588" y="0"/>
            <a:ext cx="10163175" cy="5715000"/>
          </a:xfrm>
          <a:prstGeom prst="rect">
            <a:avLst/>
          </a:prstGeom>
          <a:noFill/>
        </p:spPr>
      </p:pic>
      <p:sp>
        <p:nvSpPr>
          <p:cNvPr id="2" name=""/>
          <p:cNvSpPr txBox="1"/>
          <p:nvPr/>
        </p:nvSpPr>
        <p:spPr>
          <a:xfrm>
            <a:off x="1238250" y="381000"/>
            <a:ext cx="7620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  <p:txBody>
          <a:bodyPr anchor="t" rtlCol="0" bIns="45720" lIns="91440" rIns="91440" tIns="45720">
            <a:spAutoFit/>
          </a:bodyPr>
          <a:lstStyle/>
          <a:p>
            <a:pPr algn="r" fontAlgn="t" marL="0" marR="0" indent="0" lvl="0">
              <a:lnSpc>
                <a:spcPct val="100000"/>
              </a:lnSpc>
            </a:pPr>
            <a:r>
              <a:rPr lang="en-US" b="1" sz="6000" spc="0" u="none">
                <a:solidFill>
                  <a:srgbClr val="FFFF00">
                    <a:alpha val="100000"/>
                  </a:srgbClr>
                </a:solidFill>
                <a:latin typeface="Bree Serif"/>
              </a:rPr>
              <a:t><![CDATA[Glória]]>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Glória, glória a
Deus nas altu-ras!
E paz na Terra aos
homens por Ele ama-dos!
Senhor Deus, Rei dos
Céus, Deus Pai todo-poderoso
Nós Vos louvamos,
Vos bendizemos, nós Vos adoramos]]>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Nós Vos glorificamos,
nós Vos damos graças
Por Vossa imensa glória!
Por Vossa imensa glória!
]]>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Senhor Jesus Cristo,
Filho Unigênito,
Senhor Deus, Cordeiro
de Deus, Filho de Deus Pai
Vós, que tirais o
pecado do mundo, tende
piedade de nós.
Vós que tirais o pecado]]>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do mundo, acolhei a nossa súplica.
Vós que estais à
direita do Pai, tende
piedade de nós.
]]>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Só Vós sois o Santo,
só Vós o Senhor,
só Vós o Altíssimo,
Jesus Cristo, com o
Espírito Santo na
glória de Deus Pai.
Amém! Amém!
]]>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-509588" y="0"/>
          <a:ext cx="9653588" cy="5715000"/>
          <a:chOff x="-509588" y="0"/>
          <a:chExt cx="9653588" cy="5715000"/>
        </a:xfrm>
      </p:grpSpPr>
      <p:pic>
        <p:nvPicPr>
          <p:cNvPr id="1" name="backgroundImage" descr="Description of the drawi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09588" y="0"/>
            <a:ext cx="10163175" cy="5715000"/>
          </a:xfrm>
          <a:prstGeom prst="rect">
            <a:avLst/>
          </a:prstGeom>
          <a:noFill/>
        </p:spPr>
      </p:pic>
      <p:sp>
        <p:nvSpPr>
          <p:cNvPr id="2" name=""/>
          <p:cNvSpPr txBox="1"/>
          <p:nvPr/>
        </p:nvSpPr>
        <p:spPr>
          <a:xfrm>
            <a:off x="1238250" y="381000"/>
            <a:ext cx="7620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  <p:txBody>
          <a:bodyPr anchor="t" rtlCol="0" bIns="45720" lIns="91440" rIns="91440" tIns="45720">
            <a:spAutoFit/>
          </a:bodyPr>
          <a:lstStyle/>
          <a:p>
            <a:pPr algn="r" fontAlgn="t" marL="0" marR="0" indent="0" lvl="0">
              <a:lnSpc>
                <a:spcPct val="100000"/>
              </a:lnSpc>
            </a:pPr>
            <a:r>
              <a:rPr lang="en-US" b="1" sz="6000" spc="0" u="none">
                <a:solidFill>
                  <a:srgbClr val="FFFF00">
                    <a:alpha val="100000"/>
                  </a:srgbClr>
                </a:solidFill>
                <a:latin typeface="Bree Serif"/>
              </a:rPr>
              <a:t><![CDATA[Aclamação ao Evangelho]]>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Aleluia, aleluia,
a minh'alma abrirei.
Aleluia, aleluia,
Cristo é meu Rei..ei!
]]>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Aleluia, aleluia,
a minh'alma abrirei .
Aleluia, aleluia,
Cristo é meu Rei
]]>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-509588" y="0"/>
          <a:ext cx="9653588" cy="5715000"/>
          <a:chOff x="-509588" y="0"/>
          <a:chExt cx="9653588" cy="5715000"/>
        </a:xfrm>
      </p:grpSpPr>
      <p:pic>
        <p:nvPicPr>
          <p:cNvPr id="1" name="backgroundImage" descr="Description of the drawi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09588" y="0"/>
            <a:ext cx="10163175" cy="5715000"/>
          </a:xfrm>
          <a:prstGeom prst="rect">
            <a:avLst/>
          </a:prstGeom>
          <a:noFill/>
        </p:spPr>
      </p:pic>
      <p:sp>
        <p:nvSpPr>
          <p:cNvPr id="2" name=""/>
          <p:cNvSpPr txBox="1"/>
          <p:nvPr/>
        </p:nvSpPr>
        <p:spPr>
          <a:xfrm>
            <a:off x="1238250" y="381000"/>
            <a:ext cx="7620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  <p:txBody>
          <a:bodyPr anchor="t" rtlCol="0" bIns="45720" lIns="91440" rIns="91440" tIns="45720">
            <a:spAutoFit/>
          </a:bodyPr>
          <a:lstStyle/>
          <a:p>
            <a:pPr algn="r" fontAlgn="t" marL="0" marR="0" indent="0" lvl="0">
              <a:lnSpc>
                <a:spcPct val="100000"/>
              </a:lnSpc>
            </a:pPr>
            <a:r>
              <a:rPr lang="en-US" b="1" sz="6000" spc="0" u="none">
                <a:solidFill>
                  <a:srgbClr val="FFFF00">
                    <a:alpha val="100000"/>
                  </a:srgbClr>
                </a:solidFill>
                <a:latin typeface="Bree Serif"/>
              </a:rPr>
              <a:t><![CDATA[Ofertório]]>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Um coração para amar
Pra perdoar e sentir
Para chorar e sorrir
Ao me criar Tu me deste
Um coração pra sonhar
Inquieto e sempre a bater
Ansioso por entender
As coisas que Tu disseste]]>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Eis o que eu venho te dar
Eis o que eu ponho no altar
Toma Senhor que ele é teu
Meu coração não é meu
]]>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Quero que o meu coração
Seja tão cheio de paz
Que não se sinta capaz
De sentir ódio ou rancor
Quero que a minha oração
Possa me amadurecer
Leve-me a compreender
As consequências do amor]]>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-438150" y="0"/>
          <a:ext cx="9582150" cy="5715000"/>
          <a:chOff x="-438150" y="0"/>
          <a:chExt cx="9582150" cy="5715000"/>
        </a:xfrm>
      </p:grpSpPr>
      <p:pic>
        <p:nvPicPr>
          <p:cNvPr id="1" name="backgroundImage" descr="Description of the drawi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38150" y="0"/>
            <a:ext cx="10020300" cy="5715000"/>
          </a:xfrm>
          <a:prstGeom prst="rect">
            <a:avLst/>
          </a:prstGeom>
          <a:noFill/>
        </p:spPr>
      </p:pic>
      <p:sp>
        <p:nvSpPr>
          <p:cNvPr id="2" name=""/>
          <p:cNvSpPr txBox="1"/>
          <p:nvPr/>
        </p:nvSpPr>
        <p:spPr>
          <a:xfrm>
            <a:off x="1238250" y="381000"/>
            <a:ext cx="7620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  <p:txBody>
          <a:bodyPr anchor="t" rtlCol="0" bIns="45720" lIns="91440" rIns="91440" tIns="45720">
            <a:spAutoFit/>
          </a:bodyPr>
          <a:lstStyle/>
          <a:p>
            <a:pPr algn="r" fontAlgn="t" marL="0" marR="0" indent="0" lvl="0">
              <a:lnSpc>
                <a:spcPct val="100000"/>
              </a:lnSpc>
            </a:pPr>
            <a:r>
              <a:rPr lang="en-US" b="1" sz="6000" spc="0" u="none">
                <a:solidFill>
                  <a:srgbClr val="FFFF00">
                    <a:alpha val="100000"/>
                  </a:srgbClr>
                </a:solidFill>
                <a:latin typeface="Bree Serif"/>
              </a:rPr>
              <a:t><![CDATA[Santo]]>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Saaanto, santo, santo
é o Senhor, Deus do universo.
Saaanto, santo, santo
é o Senhor, Deus do universo.
]]>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Os céus e a terra
proclamam a Vossa glória!
Hosana nas alturas,
hosana nas alturas!
Os céus e a terra
proclamam a Vossa glória!
Hosana nas alturas,
hosana nas alturas!]]>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Saaanto, santo, santo
é o Senhor, Deus do universo.
Saaanto, santo, santo
é o Senhor, Deus do universo.
]]>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Bendito o que vem em nome do Senhor,
Hosana nas alturas,
hosana nas alturas!
Bendito o que vem em nome do Senhor,
Hosana nas alturas,
hosana nas alturas!
]]>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-509588" y="0"/>
          <a:ext cx="9653588" cy="5715000"/>
          <a:chOff x="-509588" y="0"/>
          <a:chExt cx="9653588" cy="5715000"/>
        </a:xfrm>
      </p:grpSpPr>
      <p:pic>
        <p:nvPicPr>
          <p:cNvPr id="1" name="backgroundImage" descr="Description of the drawi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09588" y="0"/>
            <a:ext cx="10163175" cy="5715000"/>
          </a:xfrm>
          <a:prstGeom prst="rect">
            <a:avLst/>
          </a:prstGeom>
          <a:noFill/>
        </p:spPr>
      </p:pic>
      <p:sp>
        <p:nvSpPr>
          <p:cNvPr id="2" name=""/>
          <p:cNvSpPr txBox="1"/>
          <p:nvPr/>
        </p:nvSpPr>
        <p:spPr>
          <a:xfrm>
            <a:off x="1238250" y="381000"/>
            <a:ext cx="7620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  <p:txBody>
          <a:bodyPr anchor="t" rtlCol="0" bIns="45720" lIns="91440" rIns="91440" tIns="45720">
            <a:spAutoFit/>
          </a:bodyPr>
          <a:lstStyle/>
          <a:p>
            <a:pPr algn="r" fontAlgn="t" marL="0" marR="0" indent="0" lvl="0">
              <a:lnSpc>
                <a:spcPct val="100000"/>
              </a:lnSpc>
            </a:pPr>
            <a:r>
              <a:rPr lang="en-US" b="1" sz="6000" spc="0" u="none">
                <a:solidFill>
                  <a:srgbClr val="FFFF00">
                    <a:alpha val="100000"/>
                  </a:srgbClr>
                </a:solidFill>
                <a:latin typeface="Bree Serif"/>
              </a:rPr>
              <a:t><![CDATA[Comunhão]]>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Diante de tua presença
me encontro, Senhor, Deus infinito
O teu olhar me acompanha
e sabes quem sou
Ao enxergar tua grandeza
e minha pequenez, eu reconheço
Que minha história
é nada sem o teu amor]]>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Por isso venho te buscar
Porque eu preciso,
meu Deus, em teus braços estar
Morar em teu coração
e entregar-me a ti, inteiramente
Me abandonarei em ti, Senhor
Em ti repousarei
A tua ternura me acolhe]]>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Um refúgio seguro encontrei
O meu coração venho a ti render
Toma meu ser, meu querer
Recebe, Senhor, minha vida
Como prova viva de amor
Em teu altar, Senhor
]]>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Por isso venho te buscar
Porque eu preciso,
meu Deus, em teus braços estar
Morar em teu coração
e entregar-me a ti, inteiramente
]]>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Me abandonarei em ti, Senhor
Em ti repousarei
A tua ternura me acolhe
Um refúgio seguro encontrei
O meu coração venho a ti render
Toma meu ser, meu querer
Recebe, Senhor, minha vida
Como prova viva de amor]]>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Em teu altar, Senhor
]]>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Me abandonarei no teu amor
Em teu altar, Senhor
Me abandonarei no teu amor
Em teu altar Senhor
]]>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-438150" y="0"/>
          <a:ext cx="9582150" cy="5715000"/>
          <a:chOff x="-438150" y="0"/>
          <a:chExt cx="9582150" cy="5715000"/>
        </a:xfrm>
      </p:grpSpPr>
      <p:pic>
        <p:nvPicPr>
          <p:cNvPr id="1" name="backgroundImage" descr="Description of the drawi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38150" y="0"/>
            <a:ext cx="10020300" cy="5715000"/>
          </a:xfrm>
          <a:prstGeom prst="rect">
            <a:avLst/>
          </a:prstGeom>
          <a:noFill/>
        </p:spPr>
      </p:pic>
      <p:sp>
        <p:nvSpPr>
          <p:cNvPr id="2" name=""/>
          <p:cNvSpPr txBox="1"/>
          <p:nvPr/>
        </p:nvSpPr>
        <p:spPr>
          <a:xfrm>
            <a:off x="1238250" y="381000"/>
            <a:ext cx="7620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  <p:txBody>
          <a:bodyPr anchor="t" rtlCol="0" bIns="45720" lIns="91440" rIns="91440" tIns="45720">
            <a:spAutoFit/>
          </a:bodyPr>
          <a:lstStyle/>
          <a:p>
            <a:pPr algn="r" fontAlgn="t" marL="0" marR="0" indent="0" lvl="0">
              <a:lnSpc>
                <a:spcPct val="100000"/>
              </a:lnSpc>
            </a:pPr>
            <a:r>
              <a:rPr lang="en-US" b="1" sz="6000" spc="0" u="none">
                <a:solidFill>
                  <a:srgbClr val="FFFF00">
                    <a:alpha val="100000"/>
                  </a:srgbClr>
                </a:solidFill>
                <a:latin typeface="Bree Serif"/>
              </a:rPr>
              <a:t><![CDATA[Ação de Graças]]>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<strong style="color:
#ff7700;">C</strong>
Quando o Teu olhar me envolve
<strong style="color:
#ff7700;">F</strong>
Quando estou bem junto a Ti
<strong style="color:
#ff7700;">G/B</strong>]]>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<strong class="js-modal-trigger"
style="color: #ff7700;">F</strong>
]]>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<strong style="color:
#ff7700;">C</strong>
<strong style="color:
#ff7700;">C/E</strong>
Quando estou em Tua presen&ccedil;a
<strong style="color:
#ff7700;">Fmaj7</strong>
Quando eu vou al&eacute;m]]>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do v&eacute;u
<strong style="color:
#ff7700;">G/B</strong>
<strong style="color:
#ff7700;">F</strong>
E adentro os Teus &aacute;trios,
e eu vejo quem Tu &eacute;s
]]>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<strong style="color:
#ff7700;">Am</strong>
Quando abra&ccedil;as minha alma
<strong style="color:
#ff7700;">Fmaj7</strong>
Quando eu sinto o Teu poder
<strong style="color:
#ff7700;">Am</strong>]]>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<strong style="color:
#ff7700;">Fmaj7</strong>
E as palavras j&aacute;
n&atilde;o bastam,
pra dizer tudo o que &eacute;s
]]>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<strong style="color:
#ff7700;">C</strong>
<strong style="color:
#ff7700;">G/B</strong>
<strong style="color:
#ff7700;">Am</strong>
<strong style="color:
#ff7700;">F6</strong>]]>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<strong style="color:
#ff7700;">C</strong>
Santo, Santo &eacute; o Senhor
<strong style="color:
#ff7700;">G/B</strong>
<strong style="color:
#ff7700;">Am</strong>
For&ccedil;a e poder,]]></a:t>
            </a: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gl&oacute;ria e louvor
&Agrave;quele que &eacute; (2x)
]]></a:t>
            </a: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Quando abra&ccedil;as minha alma
Quando eu sinto o Teu poder
E as palavras j&aacute;
n&atilde;o bastam,
pra dizer tudo o que &eacute;s
]]></a:t>
            </a: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048750" cy="5619750"/>
          <a:chOff x="0" y="0"/>
          <a:chExt cx="9048750" cy="5619750"/>
        </a:xfrm>
      </p:grpSpPr>
      <p:pic>
        <p:nvPicPr>
          <p:cNvPr id="1" name="top_song_image" descr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43025" cy="895350"/>
          </a:xfrm>
          <a:prstGeom prst="rect">
            <a:avLst/>
          </a:prstGeom>
          <a:noFill/>
        </p:spPr>
      </p:pic>
      <p:pic>
        <p:nvPicPr>
          <p:cNvPr id="2" name="bottom_song_image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4857750"/>
            <a:ext cx="1343025" cy="638175"/>
          </a:xfrm>
          <a:prstGeom prst="rect">
            <a:avLst/>
          </a:prstGeom>
          <a:noFill/>
        </p:spPr>
      </p:pic>
      <p:sp>
        <p:nvSpPr>
          <p:cNvPr id="3" name=""/>
          <p:cNvSpPr txBox="1"/>
          <p:nvPr/>
        </p:nvSpPr>
        <p:spPr>
          <a:xfrm>
            <a:off x="95250" y="95250"/>
            <a:ext cx="8953500" cy="552450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ctr" fontAlgn="ctr" marL="0" marR="0" indent="0" lvl="0">
              <a:lnSpc>
                <a:spcPct val="100000"/>
              </a:lnSpc>
            </a:pPr>
            <a:r>
              <a:rPr lang="en-US" b="1" sz="4000" spc="0" u="none">
                <a:solidFill>
                  <a:srgbClr val="000000">
                    <a:alpha val="100000"/>
                  </a:srgbClr>
                </a:solidFill>
                <a:latin typeface="Bree Serif"/>
              </a:rPr>
              <a:t><![CDATA[Santo, Santo &eacute; o Senhor
For&ccedil;a e poder,
gl&oacute;ria e louvor
&Agrave;quele que &eacute;
(5x)</pre>
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9">
  <a:themeElements>
    <a:clrScheme name="Theme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54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2026-06-11T20:21:39Z</dcterms:created>
  <dcterms:modified xsi:type="dcterms:W3CDTF">2026-06-11T20:21:39Z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