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7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4º Domingo Comum
06/07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e perdoai a nossa culpa
e perdoai a nossa culpa!
REFRÃO: porque nos
somos vosso po____vo
que vem pedir vosso perdão
Cristo, tende piedade
e perdoai a nossa culp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perdoai a nossa culpa!
senhor, tende piedade
e perdoai a nossa culpa
e perdoai a nossa culpa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lamai o Senhor Deus,
ó terra inteira
Aclamai o Senhor Deus,
ó terra inteira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clamai o Senhor
Deus, ó terra inteira,
cantai salmos a seu nome glorioso,
dai a Deus a mais sublime
louvação!
Dizei a Deus: 'Como
são grandes vossas obra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Toda a terra vos
adore com respeito
e proclame o louvor de vosso nome!'
Vinde ver todas as obras do Senhor:
seus prodígios estupendos
entre os homens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mar ele mudou em terra firme,
e passaram pelo rio a pé enxuto.
Exultemos de alegria no Senhor!
Ele domina para sempre com poder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Todos vós que a
Deus temeis, vinde escutar:
vou contar-vos todo
bem que ele me fez!
Bendito seja o Senhor
Deus que me escutou,
não rejeitou minha
oração e meu clamor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m afastou longe de mim o seu amor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chamaste os
doze primeiros pra te seguir,
sei que chamavas todos
os que haviam de vir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voz me fez refletir,
deixei tudo pra te seguir.
Nos teus mares eu quero
navegar.: (bis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pediste aos
doze primeiros, "Ide, ensinai"
sei que pedias a todos
nós: "Evangelizar"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nviaste os
doze primeiros, de dois em dois,
sei que enviavas todos
os que viessem depois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ucos os operários,
poucos trabalhadores
E a fome do povo aumenta
mais e mais.
És o Senhor da messe,
Ouve esta nossa prece,
Põe sangue novo nas
veias da tua Igrej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ta pão porque falta trigo.
Falta trigo porque não semeiam
E faltam semeadores
porque ninguém foi lá fora chamar.
Falta fé porque não se ouve.
Não se ouve porque não se fala
E falta esse jeito
novo de levar luz e de profetiz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ão:
Falta gente pra ir ao povo
Descobrir porque o povo se cala.
Pastores e animadores
Pra incentivar o teu povo a falar.
Falta luz porque não se acende
Não se acende porque faltam sonhos
Falta esse jeito nov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levar luz e falar de Jesus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2026-08-05T00:46:23Z</dcterms:created>
  <dcterms:modified xsi:type="dcterms:W3CDTF">2026-08-05T00:46:23Z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