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presProps" Target="presProps.xml"/>
  <Relationship Id="rId60" Type="http://schemas.openxmlformats.org/officeDocument/2006/relationships/viewProps" Target="viewProps.xml"/>
  <Relationship Id="rId6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14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7.jpg"/>
  <Relationship Id="rId3" Type="http://schemas.openxmlformats.org/officeDocument/2006/relationships/image" Target="../media/bottom18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6.jpg"/>
  <Relationship Id="rId3" Type="http://schemas.openxmlformats.org/officeDocument/2006/relationships/image" Target="../media/bottom27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8.jpg"/>
  <Relationship Id="rId3" Type="http://schemas.openxmlformats.org/officeDocument/2006/relationships/image" Target="../media/bottom29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0.jpg"/>
  <Relationship Id="rId3" Type="http://schemas.openxmlformats.org/officeDocument/2006/relationships/image" Target="../media/bottom31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1.jpg"/>
  <Relationship Id="rId3" Type="http://schemas.openxmlformats.org/officeDocument/2006/relationships/image" Target="../media/bottom42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3.jpg"/>
  <Relationship Id="rId3" Type="http://schemas.openxmlformats.org/officeDocument/2006/relationships/image" Target="../media/bottom44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77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8.jpg"/>
  <Relationship Id="rId3" Type="http://schemas.openxmlformats.org/officeDocument/2006/relationships/image" Target="../media/bottom79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4.jpg"/>
  <Relationship Id="rId3" Type="http://schemas.openxmlformats.org/officeDocument/2006/relationships/image" Target="../media/bottom85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6.jpg"/>
  <Relationship Id="rId3" Type="http://schemas.openxmlformats.org/officeDocument/2006/relationships/image" Target="../media/bottom87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8.jpg"/>
  <Relationship Id="rId3" Type="http://schemas.openxmlformats.org/officeDocument/2006/relationships/image" Target="../media/bottom89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90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5.jpg"/>
  <Relationship Id="rId3" Type="http://schemas.openxmlformats.org/officeDocument/2006/relationships/image" Target="../media/bottom96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7.jpg"/>
  <Relationship Id="rId3" Type="http://schemas.openxmlformats.org/officeDocument/2006/relationships/image" Target="../media/bottom98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9.jpg"/>
  <Relationship Id="rId3" Type="http://schemas.openxmlformats.org/officeDocument/2006/relationships/image" Target="../media/bottom100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1.jpg"/>
  <Relationship Id="rId3" Type="http://schemas.openxmlformats.org/officeDocument/2006/relationships/image" Target="../media/bottom102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.jpg"/>
  <Relationship Id="rId3" Type="http://schemas.openxmlformats.org/officeDocument/2006/relationships/image" Target="../media/bottom16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13o Domingo do Tempo Comum
28/06/202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amos celebrar Deus esta aqui
Vamos celebrar Deus esta aqui
No meio de nós (bis)
(Ele está presente aqui) (2x)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viestes salvar
Os corações arrependidos.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rie eleison, eleison, eleison (2x)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Ó, Cristo, que viestes chamar
Os pecadores humilhados.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riste eleison, eleison,
eleison (2x)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intercedeis por nós
Junto a Deus pai que nos perdoa.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rie eleison, eleison, eleison (2x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E paz na terra aos
homens por Ele amados.
Senhor Deus, Rei dos
céus, Deus Pai todo poderoso:
Nós vos louva...mos,
Nós vos bendize...mos,
Nós vos adora...mos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vos glorifica...mos,
Nós vos damos graças,
por vossa imensa glória.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,
Senhor Deus, Cordeiro
de Deus, Filho de Deus Pai:
Vós que tirais o pecado do mundo,
Tende piedade de nós;
Vós que tirais o pecado do mundo,
Acolhei a nossa súplica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à direita do Pai,
Tende piedade de nós.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...to;
Só vós, o Senho...or;
Só vós, o Altíssimo,
Jesus Cristo;
Com o Espírito Santo,
Na glória de Deus Pai. Amém!
Na glória de Deus Pai. Amém!
Na glória de Deus Pai. Amém!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a glória de Deus Pai. Amém!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uscai primeiro o reino de Deus
E a sua justiça
E tudo mais vos serás acrescentado
Aleluia, aleluia.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ão só de pão o homem viverá
Mas de toda a palavra
Que procede da boca de Deus
Aleluia, aleluia.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vos perseguem por causa de mim
Não esqueçais o porquê:
Não é o servo maior que o Senhor
Aleluia, Aleluia.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dos reunidos na casa de Deus
Com cantos de alegria
e grande louvor
Vamos celebrar os feitos do senhor
E sua bondade que nunca tem fim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idas que se ofertam neste altar
Para novas vidas gerar
Como o grão de trigo
cai e morre para frutificar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ons que se consagram neste altar
O eterno vem o tempo tocar
Sacrifício de amor
que sempre se renovará
Como no altar da cruz,
o milagre da vida se fará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je nossa pobreza
se encontra no altar
Com a tua grandeza, senhor!
Nossa vida perdida
no vinho e no pão
Eis a nossa oferta de amor!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amor!
De amor!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amor!
De amor!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
Senhor Deus do universo
Senhor Deus do universo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vossa glória
Hosa.....na nas alturas
Bendito o que vem em nome do Senhor
Hosa.....na nas alturas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
Senhor Deus do universo
Senhor Deus do universo
Santo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dos reunidos na casa de Deus
Com cantos de alegria
e grande louvor
Vamos celebrar os feitos do Senhor
E sua bondade que nunca tem fim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 tirais
O pecado do mundo, tende piedade
Cordeiro de Deus que tirais
O pecado do mundo tende piedade
Cordeiro de Deus que tirais
O pecado do mundo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i-nos a pa_______z, dai-nos a paz
Dai-nos a vossa paz, dai-nos a paz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i-nos a pa_______z, dai-nos a paz
Dai-nos a vossa paz, dai-nos a paz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imeira Parte:
Senhor quando te vejo
no Sacramento da Comunhão
Sinto o Céu se abrir
e uma luz a me atingir
Esfriando minha cabeça
e esquentando o meu coração
Senhor, graças e louvores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jam dados a todo o momento!
Quero Te louvar na
dor, na alegria e no sofrimento
E se em meio à tribulação,
eu me esquecer de ti
Ilumina minhas trevas com tua luz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 2x:
Jesu_____S fonte de
misericórdia que jorra do templo
Jesus, o filho da rainha!
Jesus, rosto divino do homem
Jesus, rosto humano de Deus!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gunda Parte:
Chego muitas vezes
em tua casa meu Senhor
Triste, abatido, precisando de amor
Mas depois da Comunhão,
Tua casa é meu coração
Então sinto o Céu, dentro de mim!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ão comungo porque
mereço, isso eu sei, ó meu Senhor!
Comungo, pois preciso de Ti
Quando faltei à missa,
eu fugia de mim e de Ti
Mas agora eu voltei,
por favor, aceita-me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 2x:
Jesu_____S fonte de
misericórdia que jorra do templo
Jesus, o filho da rainha!
Jesus, rosto divino do homem
Jesus, rosto humano de Deus!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amos celebrar Deus esta aqui
Vamos celebrar Deus esta aqui
No meio de nós (bis)
(Ele está presente aqui)2x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m cada passo, em cada prece
No menor gesto lá estarás
No meu silêncio, no meu falar
Mãe, vem comigo sempre estar
Nas minhas dores e alegrias
Todo momento, lá estarás
No pensamento, no meu olhar
Mãe vem comigo sempre estar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u todo teu, oh Mãe
Sou todo teu, Maria
Sou todo teu
Guarda no céu o meu lugar (2x)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 serás, oh Mãe, minha rainha
Essa vida não será mais minha
Um livre escravo, teu, serei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 serás, oh Mãe, minha rainha
Essa vida não será mais minha
Um livre escravo, teu, serei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u todo teu, oh Mãe
Sou todo teu, Maria
C#m
Sou todo teu
Guarda no céu o meu lugar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u todo teu, oh Mãe
Sou todo teu, Maria
Sou todo teu minha mãe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estamos juntos unidos a Ti
Para elevar a nossa oração
Um canto de alegria surge entre nós
Em adoração ao Teu eterno amor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estamos juntos unidos a Ti
Para elevar a nossa oração
Um canto de alegria surge entre nós
Em adoração ao Teu eterno amor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dos reunidos na casa de Deus
Com cantos de alegria
e grande louvor
Vamos celebrar os feitos do Senhor
E sua bondade que nunca tem fim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estamos juntos unidos a Ti
Para elevar a nossa oração
Um canto de alegria surge entre nós
Em adoração ao Teu eterno amor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2026-08-02T21:13:22Z</dcterms:created>
  <dcterms:modified xsi:type="dcterms:W3CDTF">2026-08-02T21:13:22Z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