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34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2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9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58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69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6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93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2o Domingo Comum
01/09/20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e perdoai a nossa culpa
e perdoai a nossa culpa!
REFRÃO: porque nos
somos vosso po____vo
que vem pedir vosso perdão
Cristo, tende piedade
e perdoai a nossa culpa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perdoai a nossa culpa!
senhor, tende piedade
e perdoai a nossa culpa
e perdoai a nossa culpa!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E paz na terra aos
homens por Ele amados.
Senhor Deus, Rei dos
céus, Deus Pai todo poderoso:
Nós vos louva...mos,
Nós vos bendize...mos,
Nós vos adora...mos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...mos,
Nós vos damos graças,
por vossa imensa glória.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:
Vós que tirais o pecado do mundo,
Tende piedade de nós;
Vós que tirais o pecado do mundo,
Acolhei a nossa súplica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à direita do Pai,
Tende piedade de nós.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...to;
Só vós, o Senho...or;
Só vós, o Altíssimo,
Jesus Cristo;
Com o Espírito Santo,
Na glória de Deus Pai. Amém!
Na glória de Deus Pai. Amém!
Na glória de Deus Pai. Amém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glória de Deus Pai. Amém!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quem morará em Vossa ca...sa
e no Vosso monte santo habitará?
Senhor quem morará em Vossa ca...sa
e no Vosso monte santo habitará?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É aquele que caminha sem pecado
e pratica a justiça fielmente
que pensa a verdade no seu íntimo
e não solta em calúnias
sua língua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Que em nada prejudica
o seu irmão,
nem cobre de insultos seu vizinho;
que não dá valor
algum ao homem ímpio,
mas honra os que respeitam o Senhor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Não empresta o
seu dinheiro com usura,
nem se deixa subornar
contra o inocente.
Jamais vacilará quem vive assim!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---le-lui-a!
Aleluia, a---le-lui-a!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ostrai-nos, ó Senhor,
Vossa bondade
e a Vossa salvação nos concedei!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---le-lui-a!
Aleluia, a---le-lui-a!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ivres podemos ser
Para ofertar, partilhar a vida
Gratos devemos ser
E o Reino de Deus antecipar aqui
Com nossos dons, nosso suor
Se houver amor, tudo
se transformará
Vinho e pão, frutos da fé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m entrará,
no santuário pra te louvar?
Senhor, quem entrará,
no santuário pra te louvar?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orça, união, colheremos
neste altar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...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bres podemos ser
Para entender o valor do outro
Simples de coração
Singela missão que
Deus nos dá aqui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1. Os Céus e a Terra
proclamam a Vossa glória.
Hosana nas alturas!
Hosana nas alturas!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Bendito é Aquele
que vem em nome do Senhor!
Hosana nas alturas!
Hosana nas alturas!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m tem as mãos limpas,
e o coração puro,
Quem não é vaidoso, e sabe amar!
Quem tem as mãos limpas,
e o coração puro,
Quem não é vaidoso, e sabe amar!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 - O meu Reino tem muito a dizer,
não se faz como quem procurou,
aumentar os celeiros
bem mais e sorriu.
Insensato, que vale tais bens,
se hoje mesmo terás o teu fim?
Que tesouros tu tens
pra levar além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im senhor, nossas mãos
vão plantar o teu reino.
O teu pão vai nos
dar teu vigor, tua paz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 - O meu reino se faz bem assim:
Se uma ceia quiseres propor,
não convide amigos,
irmãos e outros mais.
Sai à rua a procura de quem
não puder recompensa te dar,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o teu gesto lembrado
será por Deus. ......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 - O meu reino quem
vai compreender?
Não se perde na pressa que tem,
sacerdote e levita
que vão se cuidar.
Mas, se mostra em quem
não se contém,
se aproxima e procura o melhor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ra o irmão agredido
que viu o chão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eu quero entrar,
no santuário pra te louvar
Senhor, eu quero entrar,
no santuário pra te louvar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 - O meu reino não pode aceitar,
quem se julga maior que ops demais
por cumprir os preceitos
da lei, um a um
a humildade de quem vai além
e se empenha e procura o perdão,
é o terreno onde pode brotar a paz.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5 - O meu reino é um apelo que vem,
transformar as razões do viver,
que te faz desatar
tantos nós que ainda tens.
Dizer sim é saberes repor
tudo quanto prejuizo causou,
dar as mãos , repartir,
acolher, servir!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olhar sereno sobre mim está,
Uma voz suave a me ensinar,
O rumo a seguir, pra onde ir...
Ó Imaculada, és a mãe de Deus,
Eu que tão pequeno,
peço intercessão,
Mãe vem me ajudar, quero mudar!
Quando não tenho aonde ir..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próprio Deus me faz lembrar!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o lugar do meu
refúgio é o teu colo
Onde eu posso me deitar e ser amado
Com ternura me abraças e me acolhes
E mesmo que eu tenha andado longe
Ó Mãe eu volto a ti!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! Dá-me mãos limpas,
e um coração puro,
Arranca a vaidade, ensina-me a amar!
Oh! Dá-me mãos limpas,
e um coração puro,
Arranca a vaidade, ensina-me a amar!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já posso entrar,
no santuário pra te louvar.
Senhor, já posso entrar,
no santuário pra te louvar.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u sangue me lava,
teu fogo me queima,
O Espírito Santo, inunda meu ser!
Teu sangue me lava,
teu fogo me queima,
O Espírito Santo, inunda meu ser!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2026-08-03T22:46:25Z</dcterms:created>
  <dcterms:modified xsi:type="dcterms:W3CDTF">2026-08-03T22:46:25Z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