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67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18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.jpg"/>
  <Relationship Id="rId3" Type="http://schemas.openxmlformats.org/officeDocument/2006/relationships/image" Target="../media/bottom20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1.jpg"/>
  <Relationship Id="rId3" Type="http://schemas.openxmlformats.org/officeDocument/2006/relationships/image" Target="../media/bottom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27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0.jpg"/>
  <Relationship Id="rId3" Type="http://schemas.openxmlformats.org/officeDocument/2006/relationships/image" Target="../media/bottom31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2.jpg"/>
  <Relationship Id="rId3" Type="http://schemas.openxmlformats.org/officeDocument/2006/relationships/image" Target="../media/bottom33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4.jpg"/>
  <Relationship Id="rId3" Type="http://schemas.openxmlformats.org/officeDocument/2006/relationships/image" Target="../media/bottom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0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1.jpg"/>
  <Relationship Id="rId3" Type="http://schemas.openxmlformats.org/officeDocument/2006/relationships/image" Target="../media/bottom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47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52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63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o Domingo da Quaresma
01/03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bre nós venha, Senhor,
a Vossa graça,
Pois, em Vós, nós esperamos!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Pois reta é a palavra do Senhor,
e tudo o que ele faz merece fé.
Deus ama o direito e a justiça,
transborda em toda
a terra a sua graça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Mas o Senhor pousa
o olhar sobre os que o temem,
e que confiam esperando em seu amor,
para da morte libertar as suas vidas
e alimentá-los quando
é tempo de penúria.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No Senhor nós esperamos
confiantes,
porque ele é nosso
auxílio e proteção!
Sobre nós venha, Senhor,
a vossa graça,
da mesma forma que
em vós nós esperamos!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não responder
De fingir que não escutei
Tenho medo de ouvir Teu chamado
Virar do outro lado
e fingir que não sei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não perceber
De não ver o teu amor passar
Tenho medo de estar
distraído, magoado, ferido
E então me fechar.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como a chuva que
lava, é como fogo que arrasa
Tua palavra é assim
Não passa por mim
sem deixar um sinal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nho medo de estar a gritar
E negar o meu coração
Tenho medo de Cristo
que passa, oferece uma graça
E eu digo que nao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ho, Senhor, oferecer
com esse vinho e esse pão
Tudo que existe em
meu ser Tudo que há
em meu coração
Vejo agora em Teu Altar
essa oferta de Amor
Quero também Te consagrar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a minha vida Senhor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ando este Pão for levantado
E junto com o vinho consagrado
Também as minhas mãos
a Ti levantarei
Entoarei louvores ao meu Deus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:Eis o tempo de conversão,
Eis o dia da salvação:
Ao Pai voltemos, juntos andemos.
Eis o tempo de conversão!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stre bom estarmos aqui
Reunidos bem perto
de ti, no silêncio e na paz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stre reunidos no amor
Nos viemos ao monte
tabor para em ti repousar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ós cantaremos a mesma canção
Unidos no mesmo coração
E nós cantaremos a mesma canção
Unidos no mesmo coração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stre ao sairmos daqui
Nós iremos teus passos
seguir com sementes nas mãos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stre, nós queremos plantar
O teu reino em todo
lugar e crescer como irmãos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G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que era sim para a vida
Um coração que era
sim para o irmão.
Um coração que era sim para Deus
Reino de Deus renovando este chão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Os caminhos do Senhor
são verdade, são amor:
dirigi os passos meus:
em vós espero, Ó Senhor!
Ele guia ao bom caminho
quem errou e quer voltar:
Ele é bom, fiel e justo:
Ele busca e vem salva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lhos abertos pra sede do povo
Passo bem firme que o medo desterra.
Mãos estendidas que
os tronos renegam.
Reino de Deus que renova esta terra.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ça-se, ó Pai, vossa
plena vontade:
Que os nossos passos
se tornem memória
Do amor fiel que Maria gerou:
Reino de Deus atuando na História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Viverei com o Senhor:
Ele é o meu sustento.
Eu confio, mesmo quando
Minha dor não mais aguento.
Tem valor aos olhos seus
meu sofrer e meu morrer:
libertai o vosso servo
e fazei-o reviver! (Sl. 116)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a luz do meu caminho;
Ela é vida, é alegria:
Vou guardá-la com carinho.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ua lei, seu mandamento
é viver a caridade:
Caminhemos todos juntos,
Construindo a unidade! (Sl. 119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Cristo tem piedade
cristo tem piedade
de nós compadece-te
cristo tem piedade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2026-08-04T02:27:48Z</dcterms:created>
  <dcterms:modified xsi:type="dcterms:W3CDTF">2026-08-04T02:27:48Z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