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presProps" Target="presProps.xml"/>
  <Relationship Id="rId65" Type="http://schemas.openxmlformats.org/officeDocument/2006/relationships/viewProps" Target="viewProps.xml"/>
  <Relationship Id="rId6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34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16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7.jpg"/>
  <Relationship Id="rId3" Type="http://schemas.openxmlformats.org/officeDocument/2006/relationships/image" Target="../media/bottom18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9.jpg"/>
  <Relationship Id="rId3" Type="http://schemas.openxmlformats.org/officeDocument/2006/relationships/image" Target="../media/bottom20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1.jpg"/>
  <Relationship Id="rId3" Type="http://schemas.openxmlformats.org/officeDocument/2006/relationships/image" Target="../media/bottom22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3.jpg"/>
  <Relationship Id="rId3" Type="http://schemas.openxmlformats.org/officeDocument/2006/relationships/image" Target="../media/bottom24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5.jpg"/>
  <Relationship Id="rId3" Type="http://schemas.openxmlformats.org/officeDocument/2006/relationships/image" Target="../media/bottom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7.jpg"/>
  <Relationship Id="rId3" Type="http://schemas.openxmlformats.org/officeDocument/2006/relationships/image" Target="../media/bottom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29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0.jpg"/>
  <Relationship Id="rId3" Type="http://schemas.openxmlformats.org/officeDocument/2006/relationships/image" Target="../media/bottom31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2.jpg"/>
  <Relationship Id="rId3" Type="http://schemas.openxmlformats.org/officeDocument/2006/relationships/image" Target="../media/bottom33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4.jpg"/>
  <Relationship Id="rId3" Type="http://schemas.openxmlformats.org/officeDocument/2006/relationships/image" Target="../media/bottom35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6.jpg"/>
  <Relationship Id="rId3" Type="http://schemas.openxmlformats.org/officeDocument/2006/relationships/image" Target="../media/bottom37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8.jpg"/>
  <Relationship Id="rId3" Type="http://schemas.openxmlformats.org/officeDocument/2006/relationships/image" Target="../media/bottom39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40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1.jpg"/>
  <Relationship Id="rId3" Type="http://schemas.openxmlformats.org/officeDocument/2006/relationships/image" Target="../media/bottom42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3.jpg"/>
  <Relationship Id="rId3" Type="http://schemas.openxmlformats.org/officeDocument/2006/relationships/image" Target="../media/bottom44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5.jpg"/>
  <Relationship Id="rId3" Type="http://schemas.openxmlformats.org/officeDocument/2006/relationships/image" Target="../media/bottom46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7.jpg"/>
  <Relationship Id="rId3" Type="http://schemas.openxmlformats.org/officeDocument/2006/relationships/image" Target="../media/bottom48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9.jpg"/>
  <Relationship Id="rId3" Type="http://schemas.openxmlformats.org/officeDocument/2006/relationships/image" Target="../media/bottom50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1.jpg"/>
  <Relationship Id="rId3" Type="http://schemas.openxmlformats.org/officeDocument/2006/relationships/image" Target="../media/bottom52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3.jpg"/>
  <Relationship Id="rId3" Type="http://schemas.openxmlformats.org/officeDocument/2006/relationships/image" Target="../media/bottom54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55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6.jpg"/>
  <Relationship Id="rId3" Type="http://schemas.openxmlformats.org/officeDocument/2006/relationships/image" Target="../media/bottom57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8.jpg"/>
  <Relationship Id="rId3" Type="http://schemas.openxmlformats.org/officeDocument/2006/relationships/image" Target="../media/bottom59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0.jpg"/>
  <Relationship Id="rId3" Type="http://schemas.openxmlformats.org/officeDocument/2006/relationships/image" Target="../media/bottom61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2.jpg"/>
  <Relationship Id="rId3" Type="http://schemas.openxmlformats.org/officeDocument/2006/relationships/image" Target="../media/bottom63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4.jpg"/>
  <Relationship Id="rId3" Type="http://schemas.openxmlformats.org/officeDocument/2006/relationships/image" Target="../media/bottom65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6.jpg"/>
  <Relationship Id="rId3" Type="http://schemas.openxmlformats.org/officeDocument/2006/relationships/image" Target="../media/bottom67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8.jpg"/>
  <Relationship Id="rId3" Type="http://schemas.openxmlformats.org/officeDocument/2006/relationships/image" Target="../media/bottom69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0.jpg"/>
  <Relationship Id="rId3" Type="http://schemas.openxmlformats.org/officeDocument/2006/relationships/image" Target="../media/bottom71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2.jpg"/>
  <Relationship Id="rId3" Type="http://schemas.openxmlformats.org/officeDocument/2006/relationships/image" Target="../media/bottom73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74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5.jpg"/>
  <Relationship Id="rId3" Type="http://schemas.openxmlformats.org/officeDocument/2006/relationships/image" Target="../media/bottom76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7.jpg"/>
  <Relationship Id="rId3" Type="http://schemas.openxmlformats.org/officeDocument/2006/relationships/image" Target="../media/bottom78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9.jpg"/>
  <Relationship Id="rId3" Type="http://schemas.openxmlformats.org/officeDocument/2006/relationships/image" Target="../media/bottom80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1.jpg"/>
  <Relationship Id="rId3" Type="http://schemas.openxmlformats.org/officeDocument/2006/relationships/image" Target="../media/bottom82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3.jpg"/>
  <Relationship Id="rId3" Type="http://schemas.openxmlformats.org/officeDocument/2006/relationships/image" Target="../media/bottom84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5.jpg"/>
  <Relationship Id="rId3" Type="http://schemas.openxmlformats.org/officeDocument/2006/relationships/image" Target="../media/bottom86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7.jpg"/>
  <Relationship Id="rId3" Type="http://schemas.openxmlformats.org/officeDocument/2006/relationships/image" Target="../media/bottom88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89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0.jpg"/>
  <Relationship Id="rId3" Type="http://schemas.openxmlformats.org/officeDocument/2006/relationships/image" Target="../media/bottom91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2.jpg"/>
  <Relationship Id="rId3" Type="http://schemas.openxmlformats.org/officeDocument/2006/relationships/image" Target="../media/bottom93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4.jpg"/>
  <Relationship Id="rId3" Type="http://schemas.openxmlformats.org/officeDocument/2006/relationships/image" Target="../media/bottom95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6.jpg"/>
  <Relationship Id="rId3" Type="http://schemas.openxmlformats.org/officeDocument/2006/relationships/image" Target="../media/bottom97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8.jpg"/>
  <Relationship Id="rId3" Type="http://schemas.openxmlformats.org/officeDocument/2006/relationships/image" Target="../media/bottom99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100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1.jpg"/>
  <Relationship Id="rId3" Type="http://schemas.openxmlformats.org/officeDocument/2006/relationships/image" Target="../media/bottom102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3.jpg"/>
  <Relationship Id="rId3" Type="http://schemas.openxmlformats.org/officeDocument/2006/relationships/image" Target="../media/bottom104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5.jpg"/>
  <Relationship Id="rId3" Type="http://schemas.openxmlformats.org/officeDocument/2006/relationships/image" Target="../media/bottom106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7.jpg"/>
  <Relationship Id="rId3" Type="http://schemas.openxmlformats.org/officeDocument/2006/relationships/image" Target="../media/bottom108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9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9.jpg"/>
  <Relationship Id="rId3" Type="http://schemas.openxmlformats.org/officeDocument/2006/relationships/image" Target="../media/bottom110.jpg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1.jpg"/>
  <Relationship Id="rId3" Type="http://schemas.openxmlformats.org/officeDocument/2006/relationships/image" Target="../media/bottom112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.jpg"/>
  <Relationship Id="rId3" Type="http://schemas.openxmlformats.org/officeDocument/2006/relationships/image" Target="../media/bottom11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.jpg"/>
  <Relationship Id="rId3" Type="http://schemas.openxmlformats.org/officeDocument/2006/relationships/image" Target="../media/bottom13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.jpg"/>
  <Relationship Id="rId3" Type="http://schemas.openxmlformats.org/officeDocument/2006/relationships/image" Target="../media/bottom15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12o Domingo Comum
23/06/201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a Deus nas alturas
E paz na terra aos
homens por Ele amados.
Senhor Deus, Rei dos
céus, Deus Pai todo poderoso:
Nós vos louva...mos,
Nós vos bendize...mos,
Nós vos adora...mos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ós vos glorifica...mos,
Nós vos damos graças,
por vossa imensa glória.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,
Senhor Deus, Cordeiro
de Deus, Filho de Deus Pai:
Vós que tirais o pecado do mundo,
Tende piedade de nós;
Vós que tirais o pecado do mundo,
Acolhei a nossa súplica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que estais à direita do Pai,
Tende piedade de nós.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ó vós sois o San...to;
Só vós, o Senho...or;
Só vós, o Altíssimo,
Jesus Cristo;
Com o Espírito Santo,
Na glória de Deus Pai. Amém!
Na glória de Deus Pai. Amém!
Na glória de Deus Pai. Amém!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a glória de Deus Pai. Amém!
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u Vos louvo e Vos
dou graças, ó Senhor,
Porque de modo admirável
me formastes!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Senhor, vós me
sondais e conheceis,
sabeis quando me sento
ou me levanto;
de longe penetrais meus pensamentos;
percebeis quando me
deito e quando eu ando,
os meus caminhos vos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ão todos conhecidos.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Fostes vós que
me formastes as entranhas,
e no seio de minha
mãe vós me tecestes.
Eu vos louvo e vos
dou graças, ó Senhor,
porque de modo admirável
me formastes!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Até o mais íntimo,
Senhor, me conheceis;
nenhuma sequer de minhas
fibras ignoráveis,
quando eu era modelado ocultamente,
era formado nas entranhas
subterrâneas.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la palavra de Deus,
saberemos por onde andar.
Ela é luz e verdade,
precisamos acreditar.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risto me chama, Ele
é Pastor. Sabe meu
nome: Fala Senhor.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la palavra de Deus,
saberemos por onde andar.
Ela é luz e verdade,
precisamos acreditar.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i que a resposta
vem do meu ser: Quero
seguir-te para viver.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la palavra de Deus,
saberemos por onde andar.
Ela é luz e verdade,
precisamos acreditar.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ãos estendidas pedem
meu pai, devo parti-lo
com meu irmão.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je é dia de celebração!
Vamos cantar aleluia, aleluia!
Hoje é dia de celebração,
é dia de festa.
O céu inteiro está
orando por nós! (2x)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la palavra de Deus,
saberemos por onde andar.
Ela é luz e verdade,
precisamos acreditar.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nfiar em ti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presento em Teu altar, muito mais,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 simples coisas.
Sei, que queres o meu ser,
meu coração.
Pouco tenho e tudo
isso, Tu me deste, quero devolver
Em ação de graças,
Mãos estendidas e suplicantes...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usco auxílio em Tuas
mãos abe . . . rtas.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us provê, Deus proverá
e Sua infinita
Misericórdia jamais falhará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us provê, Deus proverá
e Sua infinita
Misericórdia jamais falhará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do foi que Deus
falhou? Nunca o seu amor nos faltou!
E a cada manhã, se
renovam os frutos
Da Divina Providência.
Ha............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us provê, Deus proverá
e Sua infinita
Misericórdia jamais falhará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grei-me quando me disseram:
Vamos para a casa do
Senhor, pois ele nos espera!
Alegrei-me quando me disseram:
Vamos para a casa do
Senhor, pois ele nos espera!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us provê, Deus proverá
e Sua infinita
Misericórdia jamais falhará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s grãos que formam
a espiga se unem pra serem pão.
Os homens que são
Igreja se unem pela oblação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iante do altar Senhor
entendo minha vocação
devo sacrificar a vida
por meu irmão
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grão caído na terra
só vive se vai morrer.
É dando que se recebe
morrendo se vai viver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vinho e o pão ofertamos
são nossas respostas de amor
Pedimos humildemente
aceita-nos ó Senhor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 braços abertos
com uma benção especial pra nós.
Então derrama sobre
nós o teu Espírito Senhor,
Então derrama sobre
este lugar a tua unção
e o teu poder!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! Santo! Santo,
Senhor Deus do u---ni---ver---so!
1. Os Céus e a Terra
proclamam a Vossa glória.
Hosana nas alturas!
Hosana nas alturas!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! Santo! Santo,
Senhor Deus do u---ni---ver---so!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Bendito é Aquele
que vem em nome do Senhor!
Hosana nas alturas!
Hosana nas alturas!
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! Santo! Santo,
Senhor Deus do u---ni---ver---so!
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! Santo! Santo,
Senhor Deus do u---ni---ver---so!
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ua Presença meu Senhor posso notar
vejo as pegadas que
deixaste em nosso altar
Onde em mistério tu
te mostras sem que
os olhos possam ver
mas o percebe o coração
que sabe crer.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rer que o altar é
o lugar da comunhão
onde humano e divino
dão-se às mãos
e os sabores dessa
terra se misturam aos do céu
frutos da vida que
nos mostram quem tu és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 adorarei Senhor de todo coração
Te louvarei , te bendirei
Te glorificarei Senhor
e enquanto espero tua
volta eu volto aqui
te receber em mim eterniza
a minha vida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ua presença meu Senhor
posso sentir
vejo as pegadas que
deixaste em meu jardim
onde as belezas desta
terra prenunciam as do céu
só pode ver o coração
que sabe crer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rer que o eterno neste
tempo já se faz
e a vida humana neste
altar é muito mais
nele antecipa-se à
chegada de quem nunca se ausentou
pois a saudade é uma forma de ficar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Senhor, piedade
de nós! Somos o teu povo pecador...
Toma nossa vida de
pecado e dor, enche-nos
do Espírito de amor.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Cristo, piedade
de nós! Somos o teu povo pecador...
Toma nossa vida de
pecado e dor, enche-nos
do Espírito de amor.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Senhor, piedade
de nós! Somos o teu povo pecador...
Toma nossa vida de
pecado e dor, enche-nos
do Espírito de amor.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2026-08-03T22:47:04Z</dcterms:created>
  <dcterms:modified xsi:type="dcterms:W3CDTF">2026-08-03T22:47:04Z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