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1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neral
27/05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viestes salvar
Os corações arrependidos.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)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, Cristo, que viestes chamar
Os pecadores humilhados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, eleison,
eleison (2x)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intercedeis por nós
Junto a Deus pai que nos perdoa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, Rei dos
céus, Deus Pai Onipotente
Nós Vos louvamos, bendizemos
Adoramos, Vos glorificamos,
e damos graças
Por vossa imen...sa gló....ria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 Filho de Deus Pai
Vós que tirais o pecado do mundo
Tente piedade de nós
Vós que tirais o pecado do mundo
Acolhei a nossa súplica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sentado
à direita do Pai
Ten...de pie...dade de nós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
Só Vós o Altíssimo, Cristo Jesus
Com o Espirito Santo
na glória de Deus Pai, de Deus Pai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ém, amém, amém........amém
Amém, amém, amém........amém
Amém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m entrará,
no santuário pra te louvar?
Senhor, quem entrará,
no santuário pra te louvar?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vo as minhas mãos,
meu olhar minha voz
Meus caminhos meu sofrer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A tua ternura, Senhor,
vem me abraçar
E a tua bondade infinita,
me perdoar.
Vou ser o teu seguidor,
e te dar o meu coração
Eu quero sentir o calor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tuas mãos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pobre e ao sofredor
vou servir te esperar.
Cantando a nova canção
de esperança e de paz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A tua ternura, Senhor,
vem me abraçar
E a tua bondade infinita,
me perdoar.
Vou ser o teu seguidor,
e te dar o meu coração
Eu quero sentir o calor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tuas mãos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m tem as mãos limpas,
e o coração puro,
Quem não é vaidoso, e sabe amar!
Quem tem as mãos limpas,
e o coração puro,
Quem não é vaidoso, e sabe amar!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ntes da morte e ressurreição
de Jesus, Ele, na Ceia,
quis se entregar: deu-se
em comida e bebida pra nos salvar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E quando amanhecer,
o dia eterno, a plena
visão, ressurgiremos por crer,
nesta vida escondida no pão.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a lembrarmos a morte,
a cruz do Senhor, nós
repetimos, como Ele fez:
gestos, palavras, até
que volte outra vez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banquete alimenta
o amor dos irmãos,
e nos prepara a glória
do céu: Ele é
a força na caminhada pra Deus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Pão vivo mandado
a nós por Deus Pai!
Quem o recebe, não morrerá: no
último dia vai ressurgir, viverá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 está vivo,
ressuscitou para nós!
Esta verdade vai anunciar,
a toda terra,
com alegria a cantar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C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eu quero entrar,
no santuário pra te louvar
Senhor, eu quero entrar,
no santuário pra te louva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os prados e campinas
verdejantes eu vou
é o Senhor que me leva a descansar
junto às fontes de
águas puras repousanteS eu vou
minhas forças o Senhor vai animar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Tu és Senhor o meu Pastor
por isso nada em minha vida faltará
tu és Senhor o meu Pastor
por isso nada em minha
vida faltará.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caminhos mais seguros
junto dele eu vou
e pra sempre o seu nome eu honrarei
Se eu encontro mil
abismoS nos caminhos eu vou
segurança sempre tenho
em suas mãos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banquete em sua
casa muito alegre eu vou
um lugar em sua Mesa me preparou
Ele unge minha fronte
e me faz ser feliz
E transborda a minha
taça em seu amor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m à frente do inimigo
confiante eu vou
Tenho sempre o Senhor junto de mim
Seu cajado me protege,
e eu jamais temerei
Sempre junto do Senhor eu estarei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 és Senhor o meu Pastor
por isso nada em minha vida faltará
tu és Senhor o meu Pastor
por isso nada em minha
vida faltará. Nada faltará...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pensei que podia
viver por mim mesmo
Eu pensei que as coisas do mundo
Não iriam me derrubar
O orgulho tomou conta do meu ser
E o pecado devastou o meu viver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! Dá-me mãos limpas,
e um coração puro,
Arranca a vaidade, ensina-me a amar!
Oh! Dá-me mãos limpas,
e um coração puro,
Arranca a vaidade, ensina-me a amar!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ui embora, disse ao pai
Dá-me o que é meu!
Dá-me a parte que
me cabe da herança!
Fui pro mundo, gastei
tudo, me restou só o pecado
E hoje eu sei que nada é meu
Tudo é do pai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do é do pai!
Toda honra e toda a glória
É dele a vitória
alcançada em minha vida
Tudo é do pai!
Se sou fraco e pecador
bem mais forte é o meu Senhor
Que me cura por amor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já posso entrar,
no santuário pra te louvar.
Senhor, já posso entrar,
no santuário pra te louvar.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u sangue me lava,
teu fogo me queima,
O Espírito Santo, inunda meu ser!
Teu sangue me lava,
teu fogo me queima,
O Espírito Santo, inunda meu ser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2026-08-04T04:14:50Z</dcterms:created>
  <dcterms:modified xsi:type="dcterms:W3CDTF">2026-08-04T04:14:50Z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