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presProps" Target="presProps.xml"/>
  <Relationship Id="rId71" Type="http://schemas.openxmlformats.org/officeDocument/2006/relationships/viewProps" Target="viewProps.xml"/>
  <Relationship Id="rId7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2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7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Festa da Santissima Trindade
04/06/202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da morte, vencedor
Verdadeiro fi_lho de Deus!
Aqui estou, perdoa___me!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, D/F#, G, Em7, A, D, G/A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entre aclamações
Deus se elevou,
O Senhor subiu ao toque da trombeta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Povos todos do universo,
batei palmas,
gritai a Deus aclamações
de alegria!
Porque sublime é o
Senhor, o Deus Altíssimo,
o soberano que domina toda a terra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r entre aclamações
Deus se elevou
o Senhor subiu ao toque da trombeta.
Salmodiai ao nosso
Deus ao som da harpa,
salmodiai ao som da
harpa ao nosso Rei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orque Deus é o
grande Rei de toda a terra,
ao som da harpa acompanhai
os seus louvores!
Deus reina sobre todas as nações.
Está sentado no seu trono glorioso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,
ale_luuu_ia
Aleluia, aleluia, aleluia,
ale_luuu_ia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homem não vive somente de pão.
Mas de toda palavra da boca de Deus
Os preceitos do Senhor são precisos
Alegria ao coração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ia toca nos corações
Pela salvação, redenção
O sacrifício se atualizará
Maior mistério da nossa fé
Vem espírito abrir os corações
Vem espírito leva-nos a Deus
Vamos celebrar santo sacrifício
Vamos celebrar o grande amor de Deus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s que se ofertam neste altar
Para novas vidas gerar
Como o grão de trigo
cai e morre para frutifica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ns que se consagram neste altar
O eterno vem o tempo tocar
Sacrifício de amor
que sempre se renovará
Como no altar da cruz,
o milagre da vida se fará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nossa pobreza
se encontra no altar
Com a tua grandeza, senhor!
Nossa vida perdida
no vinho e no pão
Eis a nossa oferta de amor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amor!
De amor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..ly, Ho...ly
holy,Lord, God of Hosts,
Ho...ly Ho...ly
holy,Lord, God of Hosts,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eaven and earth are full,
are full of your glory
Hosana, Hosana
In Excel....cis
Hosana, Hosana
In Excel....cis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in excel...cis
Hosana, Hosana
in excel...cis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celebrar nossa redenção
Vamos celebrar a ressurreição
Aqui estou, aqui estou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.
Um só corpo e co..ra..ção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corpo é ali...men..to
Repartido no meio de nós
O milagre que nos sustenta
Nos permite tocar o céu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eu sangue nos traz a vi..da
Que floresce no lenho da cruz
Sacrifício que nos transforma
Realiza em nós a paz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Igreja exultante espe..ra
O banquete que não findará
No teu corpo e no teu sangue
O mistério do amor se dá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e...lizes os que vêm
ao banquete do Senhor!
Em sua mesa somos irmãos.
Um só corpo e co..ra..ção
Fe...lizes os que vêm
ao banquete do Senhor!
Em sua mesa somos irmãos
um só corpo e co..ra..ção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só corpo e coração
Um só corpo e coração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minhando na praia
deserta, me vi a pensar
No mistério da Trindade Santa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 Te deixaste ferir
Do Teu sangue vem a paz!
Aqui estou, perdoa___me!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o longe um
menino tentava com uma concha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locar o mar num buraquinho
na areia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Logo me aproximei dizendo a ele
F#m
Que era um trabalho em vão
Qual surpresa, era
um anjo! Que me olhou
e então me disse
&#34;É mais fácil
pôr o mar aqui, que compreenderes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minhando na praia
deserta, me vi a pensar
No mistério da Trindade Santa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a primeira a adorar Jesus
Foi ela que ensinou
nosso senhor a caminhar
E as palavras que ate
hoje nos trazem salvação
Foi Maria que ensinou Jesus a falar
Ela estendeu a mão
quando Jesus caiu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oi ela que permaneceu
com Ele até o fim
Maria nunca abandona
quem precisa de um favor
É muito bom ser tão amado assim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mãe de um rei é rainha
A mãe do salvador também é minha
O sangue que nos redimiu lá na cruz
É o mesmo sangue da mãe de Jesus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____rie elei_son
Ky_ri_____e eleison
Ky____ri__e eleison
Ôoooo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 Cristo, elevado na cruz
És amigo do pe____cador!
Aqui estou, perdoa___me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___te elei_son
Chris______te eleison
Chris______te eleison
Ôoooo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2026-06-11T20:32:09Z</dcterms:created>
  <dcterms:modified xsi:type="dcterms:W3CDTF">2026-06-11T20:32:09Z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