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7o Domingo comum
23/02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 ó minh'alma, ao Senhor,
Pois Ele é bondoso e compassivo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ze, ó minha
alma, ao Senhor,
e todo o meu ser, seu santo nome!
Bendize, ó minha alma, ao Senhor,
não te esqueças de
nenhum de seus favores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ele te perdoa toda culpa,
e cura toda a tua enfermidade;
da sepultura ele salva a tua vida
e te cerca de carinho e compaixã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é indulgente,
é favorável,
é paciente, é bondoso
e compassivo.
Não nos trata como
exigem nossas faltas,
nem nos pune em proporção
às nossas culpa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quanto dista o nascente
do poente,
tanto afasta para longe
nossos crimes.
Como um pai se compadece
de seus filhos,
o Senhor tem compaixão
dos que o tem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parai o caminho
do Senhor, endireitai suas veredas.
toda a carne há de
ver a salvação do Nosso Deus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2026-08-03T22:56:30Z</dcterms:created>
  <dcterms:modified xsi:type="dcterms:W3CDTF">2026-08-03T22:56:30Z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