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6a Domingo do Tempo Comum
19/07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Senhor, vós sois
bom, sois clemente e fiel!
Ó Senhor, vós sois
bom, sois clemente e fiel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Senhor, vós sois bom e clemente,
sois perdão para quem vos invoca.
Escutai, ó Senhor, minha prece,
o lamento da minha oraçã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nações que criastes virão
adorar e louvar vosso nome.
Sois tão grande e
fazeis maravilhas:
vós somente sois Deus e Senhor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porém, sois clemente e fiel,
sois amor, paciência e perdão.
Tende pena e olhai para mim!
Confirmai com vigor vosso serv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alavra é como fogo
Que faz arder o coração
Traz a verdade e ilumina
a nossa vid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, vem louvar, encher
este lugar de glória,
encher este lugar de
glória com a glória do Senhor
Vem, vem louvar, encher
este lugar de glória,
encher este lugar de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....le...lui...a,
Ale...lui...a!
Ale...lui...a, A....le...lui...a,
Ale...lui...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...lui...a, Ale...lui...a,
Ale...lui...a!
Ale...lui...a, Ale...lui...a,
Ale...lui...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com a glória do Senh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us envia Seu
Espírito, nos conduz a fé
e nos faz cantar o
teu louvor. Seu amor
em cada coração
nos garante a paz e
nos faz cantar o teu
louvor.(cante forte ao Senhor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Senhor
Em minha vida Senh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Já não é mais vinho não
É o sangue do meu Deus
F7M
Já não é mais pão aqui
Am7
É o corpo do meu amor
Do meu amor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neste lugar, eu posso dizer
Am7
Estás dentro de mim
E eu dentro de você
F7M
E neste lugar, eu posso dizer
Am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dentro de mim
E eu dentro de você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estar neste
lugar de alegria e paz que nos faz
cantar o teu louvor.
Eu também sou templo do Senhor
e o meu coração vai
cantar pra sempre o
Teu louvor(cante a
glória do Senhor)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gora nós dois somos um
Agora nós dois somos um
F7M
Agora nós dois somos um
Agora nós dois somos um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2026-08-02T21:13:09Z</dcterms:created>
  <dcterms:modified xsi:type="dcterms:W3CDTF">2026-08-02T21:13:09Z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