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slide" Target="slides/slide65.xml"/>
  <Relationship Id="rId68" Type="http://schemas.openxmlformats.org/officeDocument/2006/relationships/slide" Target="slides/slide66.xml"/>
  <Relationship Id="rId69" Type="http://schemas.openxmlformats.org/officeDocument/2006/relationships/slide" Target="slides/slide67.xml"/>
  <Relationship Id="rId70" Type="http://schemas.openxmlformats.org/officeDocument/2006/relationships/slide" Target="slides/slide68.xml"/>
  <Relationship Id="rId71" Type="http://schemas.openxmlformats.org/officeDocument/2006/relationships/slide" Target="slides/slide69.xml"/>
  <Relationship Id="rId72" Type="http://schemas.openxmlformats.org/officeDocument/2006/relationships/slide" Target="slides/slide70.xml"/>
  <Relationship Id="rId73" Type="http://schemas.openxmlformats.org/officeDocument/2006/relationships/slide" Target="slides/slide71.xml"/>
  <Relationship Id="rId74" Type="http://schemas.openxmlformats.org/officeDocument/2006/relationships/slide" Target="slides/slide72.xml"/>
  <Relationship Id="rId75" Type="http://schemas.openxmlformats.org/officeDocument/2006/relationships/slide" Target="slides/slide73.xml"/>
  <Relationship Id="rId76" Type="http://schemas.openxmlformats.org/officeDocument/2006/relationships/slide" Target="slides/slide74.xml"/>
  <Relationship Id="rId77" Type="http://schemas.openxmlformats.org/officeDocument/2006/relationships/slide" Target="slides/slide75.xml"/>
  <Relationship Id="rId78" Type="http://schemas.openxmlformats.org/officeDocument/2006/relationships/slide" Target="slides/slide76.xml"/>
  <Relationship Id="rId79" Type="http://schemas.openxmlformats.org/officeDocument/2006/relationships/slide" Target="slides/slide77.xml"/>
  <Relationship Id="rId80" Type="http://schemas.openxmlformats.org/officeDocument/2006/relationships/slide" Target="slides/slide78.xml"/>
  <Relationship Id="rId81" Type="http://schemas.openxmlformats.org/officeDocument/2006/relationships/slide" Target="slides/slide79.xml"/>
  <Relationship Id="rId82" Type="http://schemas.openxmlformats.org/officeDocument/2006/relationships/slide" Target="slides/slide80.xml"/>
  <Relationship Id="rId83" Type="http://schemas.openxmlformats.org/officeDocument/2006/relationships/slide" Target="slides/slide81.xml"/>
  <Relationship Id="rId84" Type="http://schemas.openxmlformats.org/officeDocument/2006/relationships/slide" Target="slides/slide82.xml"/>
  <Relationship Id="rId85" Type="http://schemas.openxmlformats.org/officeDocument/2006/relationships/slide" Target="slides/slide83.xml"/>
  <Relationship Id="rId86" Type="http://schemas.openxmlformats.org/officeDocument/2006/relationships/slide" Target="slides/slide84.xml"/>
  <Relationship Id="rId87" Type="http://schemas.openxmlformats.org/officeDocument/2006/relationships/slide" Target="slides/slide85.xml"/>
  <Relationship Id="rId88" Type="http://schemas.openxmlformats.org/officeDocument/2006/relationships/slide" Target="slides/slide86.xml"/>
  <Relationship Id="rId89" Type="http://schemas.openxmlformats.org/officeDocument/2006/relationships/slide" Target="slides/slide87.xml"/>
  <Relationship Id="rId90" Type="http://schemas.openxmlformats.org/officeDocument/2006/relationships/slide" Target="slides/slide88.xml"/>
  <Relationship Id="rId91" Type="http://schemas.openxmlformats.org/officeDocument/2006/relationships/slide" Target="slides/slide89.xml"/>
  <Relationship Id="rId92" Type="http://schemas.openxmlformats.org/officeDocument/2006/relationships/slide" Target="slides/slide90.xml"/>
  <Relationship Id="rId93" Type="http://schemas.openxmlformats.org/officeDocument/2006/relationships/slide" Target="slides/slide91.xml"/>
  <Relationship Id="rId94" Type="http://schemas.openxmlformats.org/officeDocument/2006/relationships/slide" Target="slides/slide92.xml"/>
  <Relationship Id="rId95" Type="http://schemas.openxmlformats.org/officeDocument/2006/relationships/slide" Target="slides/slide93.xml"/>
  <Relationship Id="rId96" Type="http://schemas.openxmlformats.org/officeDocument/2006/relationships/slide" Target="slides/slide94.xml"/>
  <Relationship Id="rId97" Type="http://schemas.openxmlformats.org/officeDocument/2006/relationships/slide" Target="slides/slide95.xml"/>
  <Relationship Id="rId98" Type="http://schemas.openxmlformats.org/officeDocument/2006/relationships/slide" Target="slides/slide96.xml"/>
  <Relationship Id="rId99" Type="http://schemas.openxmlformats.org/officeDocument/2006/relationships/slide" Target="slides/slide97.xml"/>
  <Relationship Id="rId100" Type="http://schemas.openxmlformats.org/officeDocument/2006/relationships/slide" Target="slides/slide98.xml"/>
  <Relationship Id="rId101" Type="http://schemas.openxmlformats.org/officeDocument/2006/relationships/slide" Target="slides/slide99.xml"/>
  <Relationship Id="rId102" Type="http://schemas.openxmlformats.org/officeDocument/2006/relationships/slide" Target="slides/slide100.xml"/>
  <Relationship Id="rId103" Type="http://schemas.openxmlformats.org/officeDocument/2006/relationships/slide" Target="slides/slide101.xml"/>
  <Relationship Id="rId104" Type="http://schemas.openxmlformats.org/officeDocument/2006/relationships/slide" Target="slides/slide102.xml"/>
  <Relationship Id="rId105" Type="http://schemas.openxmlformats.org/officeDocument/2006/relationships/slide" Target="slides/slide103.xml"/>
  <Relationship Id="rId106" Type="http://schemas.openxmlformats.org/officeDocument/2006/relationships/slide" Target="slides/slide104.xml"/>
  <Relationship Id="rId107" Type="http://schemas.openxmlformats.org/officeDocument/2006/relationships/slide" Target="slides/slide105.xml"/>
  <Relationship Id="rId108" Type="http://schemas.openxmlformats.org/officeDocument/2006/relationships/slide" Target="slides/slide106.xml"/>
  <Relationship Id="rId109" Type="http://schemas.openxmlformats.org/officeDocument/2006/relationships/slide" Target="slides/slide107.xml"/>
  <Relationship Id="rId110" Type="http://schemas.openxmlformats.org/officeDocument/2006/relationships/slide" Target="slides/slide108.xml"/>
  <Relationship Id="rId111" Type="http://schemas.openxmlformats.org/officeDocument/2006/relationships/slide" Target="slides/slide109.xml"/>
  <Relationship Id="rId112" Type="http://schemas.openxmlformats.org/officeDocument/2006/relationships/slide" Target="slides/slide110.xml"/>
  <Relationship Id="rId113" Type="http://schemas.openxmlformats.org/officeDocument/2006/relationships/slide" Target="slides/slide111.xml"/>
  <Relationship Id="rId114" Type="http://schemas.openxmlformats.org/officeDocument/2006/relationships/slide" Target="slides/slide112.xml"/>
  <Relationship Id="rId115" Type="http://schemas.openxmlformats.org/officeDocument/2006/relationships/slide" Target="slides/slide113.xml"/>
  <Relationship Id="rId116" Type="http://schemas.openxmlformats.org/officeDocument/2006/relationships/slide" Target="slides/slide114.xml"/>
  <Relationship Id="rId117" Type="http://schemas.openxmlformats.org/officeDocument/2006/relationships/presProps" Target="presProps.xml"/>
  <Relationship Id="rId118" Type="http://schemas.openxmlformats.org/officeDocument/2006/relationships/viewProps" Target="viewProps.xml"/>
  <Relationship Id="rId119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970970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.jpg"/>
  <Relationship Id="rId3" Type="http://schemas.openxmlformats.org/officeDocument/2006/relationships/image" Target="../media/bottom17.jpg"/>
</Relationships>

</file>

<file path=ppt/slides/_rels/slide10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2.jpg"/>
  <Relationship Id="rId3" Type="http://schemas.openxmlformats.org/officeDocument/2006/relationships/image" Target="../media/bottom183.jpg"/>
</Relationships>

</file>

<file path=ppt/slides/_rels/slide10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4.jpg"/>
  <Relationship Id="rId3" Type="http://schemas.openxmlformats.org/officeDocument/2006/relationships/image" Target="../media/bottom185.jpg"/>
</Relationships>

</file>

<file path=ppt/slides/_rels/slide10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6.jpg"/>
  <Relationship Id="rId3" Type="http://schemas.openxmlformats.org/officeDocument/2006/relationships/image" Target="../media/bottom187.jpg"/>
</Relationships>

</file>

<file path=ppt/slides/_rels/slide10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8.jpg"/>
  <Relationship Id="rId3" Type="http://schemas.openxmlformats.org/officeDocument/2006/relationships/image" Target="../media/bottom189.jpg"/>
</Relationships>

</file>

<file path=ppt/slides/_rels/slide10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90.jpg"/>
  <Relationship Id="rId3" Type="http://schemas.openxmlformats.org/officeDocument/2006/relationships/image" Target="../media/bottom191.jpg"/>
</Relationships>

</file>

<file path=ppt/slides/_rels/slide10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92.jpg"/>
  <Relationship Id="rId3" Type="http://schemas.openxmlformats.org/officeDocument/2006/relationships/image" Target="../media/bottom193.jpg"/>
</Relationships>

</file>

<file path=ppt/slides/_rels/slide10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94.jpg"/>
  <Relationship Id="rId3" Type="http://schemas.openxmlformats.org/officeDocument/2006/relationships/image" Target="../media/bottom195.jpg"/>
</Relationships>

</file>

<file path=ppt/slides/_rels/slide10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96.jpg"/>
  <Relationship Id="rId3" Type="http://schemas.openxmlformats.org/officeDocument/2006/relationships/image" Target="../media/bottom197.jpg"/>
</Relationships>

</file>

<file path=ppt/slides/_rels/slide10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98.jpg"/>
  <Relationship Id="rId3" Type="http://schemas.openxmlformats.org/officeDocument/2006/relationships/image" Target="../media/bottom199.jpg"/>
</Relationships>

</file>

<file path=ppt/slides/_rels/slide10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20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.jpg"/>
  <Relationship Id="rId3" Type="http://schemas.openxmlformats.org/officeDocument/2006/relationships/image" Target="../media/bottom19.jpg"/>
</Relationships>

</file>

<file path=ppt/slides/_rels/slide1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1.jpg"/>
  <Relationship Id="rId3" Type="http://schemas.openxmlformats.org/officeDocument/2006/relationships/image" Target="../media/bottom202.jpg"/>
</Relationships>

</file>

<file path=ppt/slides/_rels/slide1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3.jpg"/>
  <Relationship Id="rId3" Type="http://schemas.openxmlformats.org/officeDocument/2006/relationships/image" Target="../media/bottom204.jpg"/>
</Relationships>

</file>

<file path=ppt/slides/_rels/slide1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5.jpg"/>
  <Relationship Id="rId3" Type="http://schemas.openxmlformats.org/officeDocument/2006/relationships/image" Target="../media/bottom206.jpg"/>
</Relationships>

</file>

<file path=ppt/slides/_rels/slide1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7.jpg"/>
  <Relationship Id="rId3" Type="http://schemas.openxmlformats.org/officeDocument/2006/relationships/image" Target="../media/bottom208.jpg"/>
</Relationships>

</file>

<file path=ppt/slides/_rels/slide1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9.jpg"/>
  <Relationship Id="rId3" Type="http://schemas.openxmlformats.org/officeDocument/2006/relationships/image" Target="../media/bottom210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.jpg"/>
  <Relationship Id="rId3" Type="http://schemas.openxmlformats.org/officeDocument/2006/relationships/image" Target="../media/bottom21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22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3.jpg"/>
  <Relationship Id="rId3" Type="http://schemas.openxmlformats.org/officeDocument/2006/relationships/image" Target="../media/bottom2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5.jpg"/>
  <Relationship Id="rId3" Type="http://schemas.openxmlformats.org/officeDocument/2006/relationships/image" Target="../media/bottom26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7.jpg"/>
  <Relationship Id="rId3" Type="http://schemas.openxmlformats.org/officeDocument/2006/relationships/image" Target="../media/bottom28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9.jpg"/>
  <Relationship Id="rId3" Type="http://schemas.openxmlformats.org/officeDocument/2006/relationships/image" Target="../media/bottom30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1.jpg"/>
  <Relationship Id="rId3" Type="http://schemas.openxmlformats.org/officeDocument/2006/relationships/image" Target="../media/bottom32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33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4.jpg"/>
  <Relationship Id="rId3" Type="http://schemas.openxmlformats.org/officeDocument/2006/relationships/image" Target="../media/bottom35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6.jpg"/>
  <Relationship Id="rId3" Type="http://schemas.openxmlformats.org/officeDocument/2006/relationships/image" Target="../media/bottom37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8.jpg"/>
  <Relationship Id="rId3" Type="http://schemas.openxmlformats.org/officeDocument/2006/relationships/image" Target="../media/bottom39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0.jpg"/>
  <Relationship Id="rId3" Type="http://schemas.openxmlformats.org/officeDocument/2006/relationships/image" Target="../media/bottom41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gloria42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3.jpg"/>
  <Relationship Id="rId3" Type="http://schemas.openxmlformats.org/officeDocument/2006/relationships/image" Target="../media/bottom44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5.jpg"/>
  <Relationship Id="rId3" Type="http://schemas.openxmlformats.org/officeDocument/2006/relationships/image" Target="../media/bottom4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7.jpg"/>
  <Relationship Id="rId3" Type="http://schemas.openxmlformats.org/officeDocument/2006/relationships/image" Target="../media/bottom48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9.jpg"/>
  <Relationship Id="rId3" Type="http://schemas.openxmlformats.org/officeDocument/2006/relationships/image" Target="../media/bottom50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1.jpg"/>
  <Relationship Id="rId3" Type="http://schemas.openxmlformats.org/officeDocument/2006/relationships/image" Target="../media/bottom5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3.jpg"/>
  <Relationship Id="rId3" Type="http://schemas.openxmlformats.org/officeDocument/2006/relationships/image" Target="../media/bottom54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5.jpg"/>
  <Relationship Id="rId3" Type="http://schemas.openxmlformats.org/officeDocument/2006/relationships/image" Target="../media/bottom56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7.jpg"/>
  <Relationship Id="rId3" Type="http://schemas.openxmlformats.org/officeDocument/2006/relationships/image" Target="../media/bottom58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lmo59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0.jpg"/>
  <Relationship Id="rId3" Type="http://schemas.openxmlformats.org/officeDocument/2006/relationships/image" Target="../media/bottom61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2.jpg"/>
  <Relationship Id="rId3" Type="http://schemas.openxmlformats.org/officeDocument/2006/relationships/image" Target="../media/bottom63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4.jpg"/>
  <Relationship Id="rId3" Type="http://schemas.openxmlformats.org/officeDocument/2006/relationships/image" Target="../media/bottom65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6.jpg"/>
  <Relationship Id="rId3" Type="http://schemas.openxmlformats.org/officeDocument/2006/relationships/image" Target="../media/bottom6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8.jpg"/>
  <Relationship Id="rId3" Type="http://schemas.openxmlformats.org/officeDocument/2006/relationships/image" Target="../media/bottom69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0.jpg"/>
  <Relationship Id="rId3" Type="http://schemas.openxmlformats.org/officeDocument/2006/relationships/image" Target="../media/bottom71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2.jpg"/>
  <Relationship Id="rId3" Type="http://schemas.openxmlformats.org/officeDocument/2006/relationships/image" Target="../media/bottom73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4.jpg"/>
  <Relationship Id="rId3" Type="http://schemas.openxmlformats.org/officeDocument/2006/relationships/image" Target="../media/bottom75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6.jpg"/>
  <Relationship Id="rId3" Type="http://schemas.openxmlformats.org/officeDocument/2006/relationships/image" Target="../media/bottom77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8.jpg"/>
  <Relationship Id="rId3" Type="http://schemas.openxmlformats.org/officeDocument/2006/relationships/image" Target="../media/bottom79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0.jpg"/>
  <Relationship Id="rId3" Type="http://schemas.openxmlformats.org/officeDocument/2006/relationships/image" Target="../media/bottom81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special82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3.jpg"/>
  <Relationship Id="rId3" Type="http://schemas.openxmlformats.org/officeDocument/2006/relationships/image" Target="../media/bottom84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5.jpg"/>
  <Relationship Id="rId3" Type="http://schemas.openxmlformats.org/officeDocument/2006/relationships/image" Target="../media/bottom86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7.jpg"/>
  <Relationship Id="rId3" Type="http://schemas.openxmlformats.org/officeDocument/2006/relationships/image" Target="../media/bottom88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9.jpg"/>
  <Relationship Id="rId3" Type="http://schemas.openxmlformats.org/officeDocument/2006/relationships/image" Target="../media/bottom90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1.jpg"/>
  <Relationship Id="rId3" Type="http://schemas.openxmlformats.org/officeDocument/2006/relationships/image" Target="../media/bottom92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93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4.jpg"/>
  <Relationship Id="rId3" Type="http://schemas.openxmlformats.org/officeDocument/2006/relationships/image" Target="../media/bottom95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6.jpg"/>
  <Relationship Id="rId3" Type="http://schemas.openxmlformats.org/officeDocument/2006/relationships/image" Target="../media/bottom97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8.jpg"/>
  <Relationship Id="rId3" Type="http://schemas.openxmlformats.org/officeDocument/2006/relationships/image" Target="../media/bottom99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0.jpg"/>
  <Relationship Id="rId3" Type="http://schemas.openxmlformats.org/officeDocument/2006/relationships/image" Target="../media/bottom101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102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3.jpg"/>
  <Relationship Id="rId3" Type="http://schemas.openxmlformats.org/officeDocument/2006/relationships/image" Target="../media/bottom104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5.jpg"/>
  <Relationship Id="rId3" Type="http://schemas.openxmlformats.org/officeDocument/2006/relationships/image" Target="../media/bottom106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7.jpg"/>
  <Relationship Id="rId3" Type="http://schemas.openxmlformats.org/officeDocument/2006/relationships/image" Target="../media/bottom108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.jpg"/>
  <Relationship Id="rId3" Type="http://schemas.openxmlformats.org/officeDocument/2006/relationships/image" Target="../media/bottom10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9.jpg"/>
  <Relationship Id="rId3" Type="http://schemas.openxmlformats.org/officeDocument/2006/relationships/image" Target="../media/bottom110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1.jpg"/>
  <Relationship Id="rId3" Type="http://schemas.openxmlformats.org/officeDocument/2006/relationships/image" Target="../media/bottom112.jpg"/>
</Relationships>
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113.jpg"/>
</Relationships>

</file>

<file path=ppt/slides/_rels/slide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4.jpg"/>
  <Relationship Id="rId3" Type="http://schemas.openxmlformats.org/officeDocument/2006/relationships/image" Target="../media/bottom115.jpg"/>
</Relationships>

</file>

<file path=ppt/slides/_rels/slide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6.jpg"/>
  <Relationship Id="rId3" Type="http://schemas.openxmlformats.org/officeDocument/2006/relationships/image" Target="../media/bottom117.jpg"/>
</Relationships>

</file>

<file path=ppt/slides/_rels/slide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8.jpg"/>
  <Relationship Id="rId3" Type="http://schemas.openxmlformats.org/officeDocument/2006/relationships/image" Target="../media/bottom119.jpg"/>
</Relationships>

</file>

<file path=ppt/slides/_rels/slide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120.jpg"/>
</Relationships>

</file>

<file path=ppt/slides/_rels/slide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1.jpg"/>
  <Relationship Id="rId3" Type="http://schemas.openxmlformats.org/officeDocument/2006/relationships/image" Target="../media/bottom122.jpg"/>
</Relationships>

</file>

<file path=ppt/slides/_rels/slide6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3.jpg"/>
  <Relationship Id="rId3" Type="http://schemas.openxmlformats.org/officeDocument/2006/relationships/image" Target="../media/bottom124.jpg"/>
</Relationships>

</file>

<file path=ppt/slides/_rels/slide6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5.jpg"/>
  <Relationship Id="rId3" Type="http://schemas.openxmlformats.org/officeDocument/2006/relationships/image" Target="../media/bottom12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.jpg"/>
  <Relationship Id="rId3" Type="http://schemas.openxmlformats.org/officeDocument/2006/relationships/image" Target="../media/bottom12.jpg"/>
</Relationships>

</file>

<file path=ppt/slides/_rels/slide7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7.jpg"/>
  <Relationship Id="rId3" Type="http://schemas.openxmlformats.org/officeDocument/2006/relationships/image" Target="../media/bottom128.jpg"/>
</Relationships>

</file>

<file path=ppt/slides/_rels/slide7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9.jpg"/>
  <Relationship Id="rId3" Type="http://schemas.openxmlformats.org/officeDocument/2006/relationships/image" Target="../media/bottom130.jpg"/>
</Relationships>

</file>

<file path=ppt/slides/_rels/slide7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1.jpg"/>
  <Relationship Id="rId3" Type="http://schemas.openxmlformats.org/officeDocument/2006/relationships/image" Target="../media/bottom132.jpg"/>
</Relationships>

</file>

<file path=ppt/slides/_rels/slide7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3.jpg"/>
  <Relationship Id="rId3" Type="http://schemas.openxmlformats.org/officeDocument/2006/relationships/image" Target="../media/bottom134.jpg"/>
</Relationships>

</file>

<file path=ppt/slides/_rels/slide7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5.jpg"/>
  <Relationship Id="rId3" Type="http://schemas.openxmlformats.org/officeDocument/2006/relationships/image" Target="../media/bottom136.jpg"/>
</Relationships>

</file>

<file path=ppt/slides/_rels/slide7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rdeiro137.jpg"/>
</Relationships>

</file>

<file path=ppt/slides/_rels/slide7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8.jpg"/>
  <Relationship Id="rId3" Type="http://schemas.openxmlformats.org/officeDocument/2006/relationships/image" Target="../media/bottom139.jpg"/>
</Relationships>

</file>

<file path=ppt/slides/_rels/slide7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0.jpg"/>
  <Relationship Id="rId3" Type="http://schemas.openxmlformats.org/officeDocument/2006/relationships/image" Target="../media/bottom141.jpg"/>
</Relationships>

</file>

<file path=ppt/slides/_rels/slide7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2.jpg"/>
  <Relationship Id="rId3" Type="http://schemas.openxmlformats.org/officeDocument/2006/relationships/image" Target="../media/bottom143.jpg"/>
</Relationships>

</file>

<file path=ppt/slides/_rels/slide7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144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13.jpg"/>
</Relationships>

</file>

<file path=ppt/slides/_rels/slide8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5.jpg"/>
  <Relationship Id="rId3" Type="http://schemas.openxmlformats.org/officeDocument/2006/relationships/image" Target="../media/bottom146.jpg"/>
</Relationships>

</file>

<file path=ppt/slides/_rels/slide8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7.jpg"/>
  <Relationship Id="rId3" Type="http://schemas.openxmlformats.org/officeDocument/2006/relationships/image" Target="../media/bottom148.jpg"/>
</Relationships>

</file>

<file path=ppt/slides/_rels/slide8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9.jpg"/>
  <Relationship Id="rId3" Type="http://schemas.openxmlformats.org/officeDocument/2006/relationships/image" Target="../media/bottom150.jpg"/>
</Relationships>

</file>

<file path=ppt/slides/_rels/slide8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51.jpg"/>
  <Relationship Id="rId3" Type="http://schemas.openxmlformats.org/officeDocument/2006/relationships/image" Target="../media/bottom152.jpg"/>
</Relationships>

</file>

<file path=ppt/slides/_rels/slide8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53.jpg"/>
  <Relationship Id="rId3" Type="http://schemas.openxmlformats.org/officeDocument/2006/relationships/image" Target="../media/bottom154.jpg"/>
</Relationships>

</file>

<file path=ppt/slides/_rels/slide8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55.jpg"/>
  <Relationship Id="rId3" Type="http://schemas.openxmlformats.org/officeDocument/2006/relationships/image" Target="../media/bottom156.jpg"/>
</Relationships>

</file>

<file path=ppt/slides/_rels/slide8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57.jpg"/>
  <Relationship Id="rId3" Type="http://schemas.openxmlformats.org/officeDocument/2006/relationships/image" Target="../media/bottom158.jpg"/>
</Relationships>

</file>

<file path=ppt/slides/_rels/slide8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59.jpg"/>
  <Relationship Id="rId3" Type="http://schemas.openxmlformats.org/officeDocument/2006/relationships/image" Target="../media/bottom160.jpg"/>
</Relationships>

</file>

<file path=ppt/slides/_rels/slide8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161.jpg"/>
</Relationships>

</file>

<file path=ppt/slides/_rels/slide8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2.jpg"/>
  <Relationship Id="rId3" Type="http://schemas.openxmlformats.org/officeDocument/2006/relationships/image" Target="../media/bottom163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.jpg"/>
  <Relationship Id="rId3" Type="http://schemas.openxmlformats.org/officeDocument/2006/relationships/image" Target="../media/bottom15.jpg"/>
</Relationships>

</file>

<file path=ppt/slides/_rels/slide9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4.jpg"/>
  <Relationship Id="rId3" Type="http://schemas.openxmlformats.org/officeDocument/2006/relationships/image" Target="../media/bottom165.jpg"/>
</Relationships>

</file>

<file path=ppt/slides/_rels/slide9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6.jpg"/>
  <Relationship Id="rId3" Type="http://schemas.openxmlformats.org/officeDocument/2006/relationships/image" Target="../media/bottom167.jpg"/>
</Relationships>

</file>

<file path=ppt/slides/_rels/slide9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8.jpg"/>
  <Relationship Id="rId3" Type="http://schemas.openxmlformats.org/officeDocument/2006/relationships/image" Target="../media/bottom169.jpg"/>
</Relationships>

</file>

<file path=ppt/slides/_rels/slide9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70.jpg"/>
  <Relationship Id="rId3" Type="http://schemas.openxmlformats.org/officeDocument/2006/relationships/image" Target="../media/bottom171.jpg"/>
</Relationships>

</file>

<file path=ppt/slides/_rels/slide9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72.jpg"/>
  <Relationship Id="rId3" Type="http://schemas.openxmlformats.org/officeDocument/2006/relationships/image" Target="../media/bottom173.jpg"/>
</Relationships>

</file>

<file path=ppt/slides/_rels/slide9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74.jpg"/>
  <Relationship Id="rId3" Type="http://schemas.openxmlformats.org/officeDocument/2006/relationships/image" Target="../media/bottom175.jpg"/>
</Relationships>

</file>

<file path=ppt/slides/_rels/slide9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176.jpg"/>
</Relationships>

</file>

<file path=ppt/slides/_rels/slide9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77.jpg"/>
  <Relationship Id="rId3" Type="http://schemas.openxmlformats.org/officeDocument/2006/relationships/image" Target="../media/bottom178.jpg"/>
</Relationships>

</file>

<file path=ppt/slides/_rels/slide9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79.jpg"/>
  <Relationship Id="rId3" Type="http://schemas.openxmlformats.org/officeDocument/2006/relationships/image" Target="../media/bottom180.jpg"/>
</Relationships>

</file>

<file path=ppt/slides/_rels/slide9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181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Solenidade de Pentecostes
23/05/2026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1. Ninguém pára esse
vento passando, ninguém
vê, e ele sopra onde quer.
Força igual têm o
Espírito quando faz
a Igreja de Cristo crescer.
]]>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eu quero obedecer a Tua voz
Derrama o Teu Espírito
(uh, uh) sobre todos nós
Senhor, eu quero mergulhar,
me comprometer
Entrar na intimida----de
do Teu coração
Derrama em nós Tua unção]]>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rrama o teu amor aqui
Derrama o teu amor aqui
Faz chover sobre nós Água Viva
Derrama o teu amor aqui
Derrama o teu amor aqui
Faz chover sobre nós Água Viva
]]>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eu quero obedecer a Tua voz
Derrama o Teu Espírito
(uh, uh) sobre todos nós
Senhor, eu quero mergulhar,
me comprometer
Entrar na intimida----de
do Teu coração
Derrama em nós Tua unção]]>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rrama o teu amor aqui
Derrama o teu amor aqui
Faz chover sobre nós Água Viva
Derrama o teu amor aqui
Derrama o teu amor aqui
Faz chover sobre nós Água Viva
Derrama o teu amor aqui
Derrama o teu amor aqui]]>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az chover sobre nós Água Viva
Derrama o teu amor aqui
Derrama o teu amor aqui
Faz chover sobre nós Água Viva
]]>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Uma Igreja renovada
Povo santo reunido
Famílias restauradas
Pelo poder do Teu Espírito
Derrama o Teu amor aqui!
]]>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rrama o teu amor aqui
Derrama o teu amor aqui
Faz chover sobre nós Água Viva
Derrama o teu amor aqui
Derrama o teu amor aqui
Faz chover sobre nós Água Viva
Derrama o teu amor aqui
Derrama o teu amor aqui]]>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az chover sobre nós Água Viva
Derrama o teu amor aqui
Derrama o teu amor aqui
Faz chover sobre nós Água Viva
Derrama o teu amor aqui
Derrama o teu amor aqui
Faz chover sobre nós Água Viva
Derrama o teu amor aqui]]>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rrama o teu amor aqui
Faz chover sobre nós
Água Viva Sobre nós!
]]>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Feita de homens
a Igreja é divina,/
pois o Espírito Santo
a conduz/ Como um fogo
que aquece e ilumina/
que é pureza, que
é vida, que é luz.
]]>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viai Teu santo espírito, Senhor
E renovai a face da Terra
Enviai Teu santo espírito, Senhor
E renovai a face da Terra
]]>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em, espírito de amor
Recriar o que o mundo destruiu
Reavivar em nós o primeiro amor
]]>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o em Pentecostes
Vem viver em nós
Nos unindo a criação
]]>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viai Teu santo espírito, Senhor
E renovai a face da Terra
Enviai Teu santo espírito, Senhor
E renovai a face da Terra
]]>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viai Teu santo espírito, Senhor
E renovai a face da Terra
Enviai Teu santo espírito, Senhor
E renovai a face da Terra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Quando o Espírito
espalma suas graças,/
faz dos povos um só coração:/
cresce a Igreja onde
todas as raças/ um
só Deus, um só Pai louvarão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que viestes
salvar os corações
Arrependi - dos.
Tende piedade de nó.
Tende piedade de nós
Misericórdia, Misericórdia Senhor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h! Cristo, que viestes chamar os
pecadores de coração contri - to.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ende piedade de nós
Tende piedade de nós
Misericórdia, Oh!
Cristo misericórdia.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que intercedeis
por nós junto do
Pai das misericór - dias.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ende piedade de nós
Tende piedade de nós
Misericórdia, Misericórdia Senhor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atiza-me senhor no teu espírito
Pois minh alma sedenta está. (2x)
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em oh! água viva , oh! água pura
Fecundar meu coração.
Vem oh! água viva , oh! água pura
Transformar meu coração. (2x)
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ura-me senhor no teu espírito...
Pois meu coração ferido está.
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em oh! água viva , oh! água pura
Fecundar meu coração.
Vem oh! água viva , oh! água pura
Transformar meu coração. (2x)
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Glória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, glória, glória
a Deus nas alturas
Glória, glória, glória a Deus
E aos homens toda paz, sua paz
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Deus, Rei dos
céus, Deus Pai Onipotente
Nós Vos louvamos, bendizemos
Adoramos, Vos glorificamos,
e damos graças
Por vossa imen...sa gló....ria
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, glória, glória
a Deus nas alturas
Glória, glória, glória a Deus
E aos homens toda paz, sua paz
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Jesus Cristo,
filho unigênito
Senhor Deus, Cordeiro
de Deus Filho de Deus Pai
Vós que tirais o pecado do mundo
Tente piedade de nós
Vós que tirais o pecado do mundo
Acolhei a nossa súplica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 que estais sentado
à direita do Pai
Ten...de pie...dade de nós
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viai Teu santo espírito, Senhor
E renovai a face da Terra
Enviai Teu santo espírito, Senhor
E renovai a face da Terra
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, glória, glória
a Deus nas alturas
Glória, glória, glória a Deus
E aos homens toda paz, sua paz
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ó Vós sois o Santo,
só vós o Senhor
Só Vós o Altíssimo, Cristo Jesus
Com o Espirito Santo
na glória de Deus Pai, de Deus Pai
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mém, amém, amém........amém
Amém, amém, amém........amém
Amém.
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lmo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viai o vosso Espírito
Senhor, e da terra toda face renovai
Enviai o vosso Espírito
Senhor, e da terra toda face renovai
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endize óh minha alma ao Senhor
Oh meu Deus e meu Senhor
como sois grande
De majestade e esplendor
Vos revestis
E de luz os envolveis como num manto
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viai o vosso Espírito
Senhor, e da terra toda face renovai
Enviai o vosso Espírito
Senhor, e da terra toda face renovai
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 terra Vós firmastes em suas bases
Ficará firme pelos séculos sem fim
Os mares a cobriam como um manto
E as águas envolviam as montanhas
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viai o vosso Espírito
Senhor, e da terra toda face renovai
Enviai o vosso Espírito
Senhor, e da terra toda face renovai
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azeis brotar em meio
aos vales as nascentes
Que passam serpeando
entre as montanhas
As suas margem vem
morar os passarinhos
Entre os ramos eles
erguem o seu canto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em, espírito de amor
Recriar o que o mundo destruiu
Reavivar em nós o primeiro amor
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viai o vosso Espírito
Senhor, e da terra toda face renovai
Enviai o vosso Espírito
Senhor, e da terra toda face renovai
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 Vossa casa as montanhas irrigais
Com Vossos frutos saciais
a terra inteira
Fazeis crescer os verde
pastos para o gado
E as plantas que são
úteis para o homem
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viai o vosso Espírito
Senhor, e da terra toda face renovai
Enviai o vosso Espírito
Senhor, e da terra toda face renovai
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ão numerosas ó
Senhor são vossas obras
E que sabedoria em todas elas
Encheu-se a terra com
as Vossas criaturas
Bendize a minha'alma ao Senhor
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viai o vosso Espírito
Senhor, e da terra toda face renovai
Enviai o vosso Espírito
Senhor, e da terra toda face renovai
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Especial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Espírito de Deus,
enviai dos céus. Um
raio de luz, um raio de luz
Vinde, Pai dos pobres,
dai aos orações.
Vossos sete dons, Vossos sete dons
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Consolo que acalma,
hóspede da alma. Doce
alívio, vinde. Doce alívio, vinde.
No labor, descanso.
Na aflição, remanso.
No calor, aragem. No calor, aragem
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Ao sujo, lavai,
ao seco, regai. Curai
o doente, curai o doente.
Dobrai o que é duro,
guiai no escuro o frio,
aquecei. O frio, aquecei
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4. Enchei, luz bendita,
chama que crepita.
O íntimo de nós,
o íntimo de nós.
Sem a luz que acode,
nada o homem pode.
Nenhum bem há nele.
Nenhum bem há nele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o em Pentecostes
Vem viver em nós
Nos unindo a criação
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5. Dai à Vossa igreja,
que espera e deseja.
Vossos sete dons. Vossos sete dons.
Dai em prêmio ao forte
uma santa morte. Alegria
eterna. Alegria eterna
Amém
Amém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, aleluia, aleluia,
ale_luuu_ia
Aleluia, aleluia, aleluia,
ale_luuu_ia
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homem não vive somente de pão.
Mas de toda palavra da boca de Deus
Os preceitos do Senhor são precisos
Alegria ao coração
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, aleluia, aleluia,
ale_luuu_ia
Aleluia, aleluia, aleluia,
ale_luuu_ia
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homem não vive somente de pão.
Mas de toda palavra da boca de Deus
Os preceitos do Senhor são precisos
Alegria ao coração
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idas que se ofertam neste altar
Para novas vidas gerar
Como o grão de trigo
cai e morre para frutificar
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ons que se consagram neste altar
O eterno vem o tempo tocar
Sacrifício de amor
que sempre se renovará
Como no altar da cruz,
o milagre da vida se fará
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Hoje nossa pobreza
se encontra no altar
Com a tua grandeza, senhor!
Nossa vida perdida
no vinho e no pão
Eis a nossa oferta de amor!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viai Teu santo espírito, Senhor
E renovai a face da Terra
Enviai Teu santo espírito, Senhor
E renovai a face da Terra
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 amor!
De amor!
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 amor!
De amor!
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
Senhor Deus do universo
Senhor Deus do universo
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céu e a terra proclamam
vossa glória
Hosa.....na nas alturas
Bendito o que vem em nome do Senhor
Hosa.....na nas alturas
]]>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
Senhor Deus do universo
Senhor Deus do universo
Santo
]]>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ificai e reuni o vosso povo.
Fazei de nós um só
corpo e um só espírito.
]]>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doramus, Adoramus,
Adoramus Te (Adoramus)
Adoramus, Adoramus,
Adoramus Te, Domine.
]]>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is o mistério da fé!
Anunciamos, Senhor, a Vossa morte
E proclamamos a Vossa ressurreição
Vinde, Senhor Jesu-------us!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viai Teu santo espírito, Senhor
E renovai a face da Terra
Enviai Teu santo espírito, Senhor
E renovai a face da Terra
]]>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r Cristo, com Cristo, em Cristo
Na unidade do Espírito Santo.
Toda honra, toda glória
agora e para sempre...
]]>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mém! A--a--a...amém!
A--a--a...amém! Amém!
A...mém! A--a--a...amém!
A--a--a...amém! Amém!
]]>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miserere no...bis
]]>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miserere no...bis
]]>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dona nobis pa...cem.
Dona nobis pa...cem!
Dona no...bis pa...cem!
]]>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rdeiro]]>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 que tirais
O pecado do mundo, tende piedade
Cordeiro de Deus que tirais
O pecado do mundo tende piedade
Cordeiro de Deus que tirais
O pecado do mundo
]]>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ai-nos a pa_______z, dai-nos a paz
Dai-nos a vossa paz, dai-nos a paz
]]>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ai-nos a pa_______z, dai-nos a paz
Dai-nos a vossa paz, dai-nos a paz
]]>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antar a beleza da
vida, presente do amor sem igual
Missão do Teu povo
escolhido! Senhor,
vem livrar-nos do mal
]]>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em dar-nos Teu Filho,
Senhor, sustento no pão e no vinho
E a força do Espírito
Saaanto. Unindo Teu povo a caminho
]]>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alar do Teu filho
às nações, vivendo como Ele viveu
Missão do Teu povo
escolhido, Senhor,
vem cuidar do que é Teu
]]>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iver o perdão sem
medida, servir sem jamais condenar
Missão do Teu povo
escolhido, Senhor, vem conosco ficar
]]>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rguer os que estão
humilhados, doar-se
aos pequenos, aos pobres
Missão do Teu povo
escolhido, Senhor,
nossas forças redobre
]]>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uscar a verdade, a
justiça, nas trevas
brilhar como a luz
Missão do Teu povo
escolhido, Senhor nossos
passos conduz
]]>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ndar os caminhos do
mundo, plantando Teu Reino de paz
Missão do Teu povo
escolhido, Senhor,
nossos passos refaz
]]>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azer deste mundo um
só povo, fraterno,
a serviço da vida
Missão do Teu povo
escolhido, Senhor,
vem nutrir nossa lida
]]>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inde, ó Espírito
Santo, enchei os corações
dos vossos fiéis.
Vinde, ó Espírito
Santo, enchei os corações
dos vossos fiéis.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staremos aqui reunidos
como estavam em Jerusalém.
Pois só quando vivemos
unidos é que o Espírito
Santo nos vem.
]]>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cendei neles o fogo
do vosso amor, enviai
o vosso Espírito,
E tudo será criado
e renovareis a face
da terra. (..a face da terra)
]]>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cendei neles o fogo
do vosso amor, enviai
o vosso Espírito,
E tudo será criado
e renovareis a face
da terra. (..a face da terra)
]]>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oce, doce Espírito
Santo, exemplo quero
ser da mãe do meu senhor.
Doce, doce Espírito
Santo, fazei também
de mim, morada do senhor.
]]>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o um sacrário vivo
levando o amor, revelando
coisas que eu não
sei, mistérios do
grande autor, se eu
conhecer, por nada eu trocarei.
]]>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o um sacrário vivo
levando o amor, revelando
coisas que eu não
sei, mistérios do
grande autor, se eu
conhecer, por nada eu trocarei.
]]>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 eu conhecer por nada eu trocarei.
Se eu conhecer por nada eu trocarei.
]]>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ero mergulhar nas profundezas
Do espírito de Deus
E descobrir suas riquezas
Em meu coração
]]>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É tão lindo
Tão simples
Brisa leve, tão suave,
doce espírito
Santo de Deus
Tão suave, brisa leve,
doce espírito
Santo de Deus]]>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2">
  <a:themeElements>
    <a:clrScheme name="Theme7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114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2026-06-05T21:03:51Z</dcterms:created>
  <dcterms:modified xsi:type="dcterms:W3CDTF">2026-06-05T21:03:51Z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