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da Quaresma
10/03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o pastor
que me conduz;
não me falta coisa alguma.
Pelos prados e campinas verdejantes
ele me leva a descansar.
Para as águas repousantes
me encaminha,
e restaura as minhas força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le me guia no caminho
mais seguro,
pela honra do seu nome.
Mesmo que eu passe
pelo vale tenebroso,
nenhum mal eu temerei;
estais comigo com bastão
e com cajado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s me dão a seguranç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reparais à minha
frente uma mesa,
bem à vista do inimigo,
e com óleo vós ungis
minha cabeça;
o meu cálice transbord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Felicidade e todo
bem hão de seguir-me
por toda a minha vida;
e, na casa do Senhor, habitarei
pelos tempos infinito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bra-me com seu manto de amor
Guarda-me na paz desse olhar
Cura-me as feridas
e a dor me faz suportar
Que as pedras do meu caminho
Meus pés suportem pisar
Mesmo ferido de espinhos
Me ajude a passar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ficaram mágoas em mim
Mãe, tira do meu coração
E aqueles que eu fiz sofrer
Peço perdão
Cm6
Se eu curvar meu corpo na dor
Me alivia o peso da cruz
Interceda por mim, minha mã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nto a jesu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pre que meu pranto rolar
Ponha sobre mim suas mãos
Aumenta minha Fé e
acalma meu coração
Grande é a procissão a pedir
A misericórdia e o perdão
A cura do corpo e pra alma
A salvaç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ecadores ó mãe
Tão necessitados de vós
Santa mãe, de deus
tem piedade... de nós
Cm6
De joelhos a vossos pés
Estendei à nós vossas mãos
Rogai por nós vossos filhos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s irmão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2026-08-04T03:12:15Z</dcterms:created>
  <dcterms:modified xsi:type="dcterms:W3CDTF">2026-08-04T03:12:15Z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