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6o Domingo Comum
22/07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m à frente do inimigo
confiante eu vou
Tenho sempre o Senhor junto de mim
Seu cajado me protege,
e eu jamais temerei
Sempre junto do Senhor eu estarei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Senhor o meu Pastor
por isso nada em minha vida faltará
tu és Senhor o meu Pastor
por isso nada em minha
vida faltará. Nada faltará..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raquezas humanas,
Senhor, tende piedade!
Por nosso injusto egoísmo,
Senhor, tende piedad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eu não fui solidário,
Senhor, tende piedade!
Porque fomos indiferentes,
Senhor, tende piedade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:
Felicidade e todo bem
hão de seguir-me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:
Felicidade e todo bem
hão de seguir-me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C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o pastor
que me conduz;
não me falta coisa alguma.
Pelos prados e campinas verdejantes
ele me leva a descansar.
Para as águas repousantes
me encaminha,
e restaura as minhas força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le me guia no caminho
mais seguro,
pela honra do seu nome.
Mesmo que eu passe
pelo vale tenebroso,
nenhum mal eu temerei;
estais comigo com bastão
e com cajado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s me dão a seguranç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reparais à minha
frente uma mesa,
bem à vista do inimigo,
e com óleo vós ungis
minha cabeça;
o meu cálice transborda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Felicidade e todo
bem hão de seguir-me
por toda a minha vida;
e, na casa do Senhor, habitarei
pelos tempos infinitos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
Aleluia, Aleluia, Aleluia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unidos,
estás entre nós
E nos falarás da Tua vida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nosso mundo sentido terá
Se Tua palavra renova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s prados e campinas
verdejantes eu vou
é o Senhor que me leva a descansar
junto às fontes de
águas puras repousanteS eu vou
minhas forças o Senhor vai anim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u és Senhor o meu Pastor
por isso nada em minha vida faltará
tu és Senhor o meu Pastor
por isso nada em minha
vida faltará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bom pastor te procuro nesta hora
Pra poder tocar nem
que seja em tuas vestes
Me rendo a ti, sou ovelha machucada
Quero repousar, descansar
em teu aprisco.
Neste pranto te entrego
a minha prece e te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ço: traze alento em meu viver
Te suplico piedade,
ó meu amigo, não
me deixes caminhar sem direção.
Em tuas mãos deposito minhas chagas
A raiz da dor, que
entristece o meu sorriso
Existe em mim, tanta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ágoa escondida
Que o tempo deixou
e por isso eu te imploro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curar tudo o que
em mim está ferido,
vida nova onde a morte trouxe a dor.
Vem tirar-me do sepulcro
da tristeza, vem curar
meu coração meu bom pastor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curar tudo o que
em mim está ferido,
vida nova onde a morte trouxe a dor.
Vem tirar-me do sepulcro
da tristeza, vem curar
meu coração meu bom pastor.
Meu bom Senhor, como
eu te amo e quero amar cada vez mai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caminhos mais seguros
junto dele eu vou
e pra sempre o seu nome eu honrarei
Se eu encontro mil
abismoS nos caminhos eu vou
segurança sempre tenho
em suas mãos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 em mim a tua obra
e leva-me por onde quiseres
Meu bom pastor.Meu bom pasto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entre todas foi a escolhida
foste tu Maria a serva preferida.
Mãe do meu Senhor,
mãe do meu salvador.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Maria, cheia de graça e consolo,
venha caminhar com teu povo.
Nossa mãe sempre será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oga pelos pecadores desta Terra
roga pelo povo que
em seu Deus espera.
Mãe do meu Senhor,
mãe do meu salvador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banquete em sua
casa muito alegre eu vou
um lugar em sua Mesa me preparou
Ele unge minha fronte
e me faz ser feliz
E transborda a minha
taça em seu am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2026-08-03T23:46:38Z</dcterms:created>
  <dcterms:modified xsi:type="dcterms:W3CDTF">2026-08-03T23:46:38Z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