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presProps" Target="presProps.xml"/>
  <Relationship Id="rId69" Type="http://schemas.openxmlformats.org/officeDocument/2006/relationships/viewProps" Target="viewProps.xml"/>
  <Relationship Id="rId7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50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.jpg"/>
  <Relationship Id="rId3" Type="http://schemas.openxmlformats.org/officeDocument/2006/relationships/image" Target="../media/bottom18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.jpg"/>
  <Relationship Id="rId3" Type="http://schemas.openxmlformats.org/officeDocument/2006/relationships/image" Target="../media/bottom20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4.jpg"/>
  <Relationship Id="rId3" Type="http://schemas.openxmlformats.org/officeDocument/2006/relationships/image" Target="../media/bottom25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0.jpg"/>
  <Relationship Id="rId3" Type="http://schemas.openxmlformats.org/officeDocument/2006/relationships/image" Target="../media/bottom31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5.jpg"/>
  <Relationship Id="rId3" Type="http://schemas.openxmlformats.org/officeDocument/2006/relationships/image" Target="../media/bottom36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1.jpg"/>
  <Relationship Id="rId3" Type="http://schemas.openxmlformats.org/officeDocument/2006/relationships/image" Target="../media/bottom42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3.jpg"/>
  <Relationship Id="rId3" Type="http://schemas.openxmlformats.org/officeDocument/2006/relationships/image" Target="../media/bottom4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5.jpg"/>
  <Relationship Id="rId3" Type="http://schemas.openxmlformats.org/officeDocument/2006/relationships/image" Target="../media/bottom46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49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64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71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2.jpg"/>
  <Relationship Id="rId3" Type="http://schemas.openxmlformats.org/officeDocument/2006/relationships/image" Target="../media/bottom73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6.jpg"/>
  <Relationship Id="rId3" Type="http://schemas.openxmlformats.org/officeDocument/2006/relationships/image" Target="../media/bottom97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5.jpg"/>
  <Relationship Id="rId3" Type="http://schemas.openxmlformats.org/officeDocument/2006/relationships/image" Target="../media/bottom106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7.jpg"/>
  <Relationship Id="rId3" Type="http://schemas.openxmlformats.org/officeDocument/2006/relationships/image" Target="../media/bottom108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9.jpg"/>
  <Relationship Id="rId3" Type="http://schemas.openxmlformats.org/officeDocument/2006/relationships/image" Target="../media/bottom11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6.jpg"/>
  <Relationship Id="rId3" Type="http://schemas.openxmlformats.org/officeDocument/2006/relationships/image" Target="../media/bottom117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8.jpg"/>
  <Relationship Id="rId3" Type="http://schemas.openxmlformats.org/officeDocument/2006/relationships/image" Target="../media/bottom119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.jpg"/>
  <Relationship Id="rId3" Type="http://schemas.openxmlformats.org/officeDocument/2006/relationships/image" Target="../media/bottom14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5.jpg"/>
  <Relationship Id="rId3" Type="http://schemas.openxmlformats.org/officeDocument/2006/relationships/image" Target="../media/bottom16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16o Domingo Comum
22/07/2018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m à frente do inimigo
confiante eu vou
Tenho sempre o Senhor junto de mim
Seu cajado me protege,
e eu jamais temerei
Sempre junto do Senhor eu estarei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 és Senhor o meu Pastor
por isso nada em minha vida faltará
tu és Senhor o meu Pastor
por isso nada em minha
vida faltará. Nada faltará..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Dm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nossas fraquezas humanas,
Senhor, tende piedade!
Por nosso injusto egoísmo,
Senhor, tende piedade!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nossas faltas de fé e de amor,
Piedade, piedade Senhor!
Por nossas faltas de fé e de amor,
Piedade, piedade Senhor!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que eu não fui solidário,
Senhor, tende piedade!
Porque fomos indiferentes,
Senhor, tende piedade!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 nossas faltas de fé e de amor,
Piedade, piedade Senhor!
Por nossas faltas de fé e de amor,
Piedade, piedade Senhor!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Deus, Rei dos
céus, Deus Pai Onipotente
Nós Vos louvamos, bendizemos
Adoramos, Vos glorificamos,
e damos graças
Por vossa imen...sa gló....ria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
Senhor Deus, Cordeiro
de Deus Filho de Deus Pai
Vós que tirais o pecado do mundo
Tente piedade de nós
Vós que tirais o pecado do mundo
Acolhei a nossa súplica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sentado
à direita do Pai
Ten...de pie...dade de nós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, glória
a Deus nas alturas
Glória, glória, glória a Deus
E aos homens toda paz, sua paz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
Só Vós o Altíssimo, Cristo Jesus
Com o Espirito Santo
na glória de Deus Pai, de Deus Pai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mém, amém, amém........amém
Amém, amém, amém........amém
Amém.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o pastor que me conduz:
Felicidade e todo bem
hão de seguir-me!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Senhor é o pastor que me conduz:
Felicidade e todo bem
hão de seguir-me!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C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O Senhor é o pastor
que me conduz;
não me falta coisa alguma.
Pelos prados e campinas verdejantes
ele me leva a descansar.
Para as águas repousantes
me encaminha,
e restaura as minhas forças.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Ele me guia no caminho
mais seguro,
pela honra do seu nome.
Mesmo que eu passe
pelo vale tenebroso,
nenhum mal eu temerei;
estais comigo com bastão
e com cajado;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les me dão a segurança!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Preparais à minha
frente uma mesa,
bem à vista do inimigo,
e com óleo vós ungis
minha cabeça;
o meu cálice transborda.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Felicidade e todo
bem hão de seguir-me
por toda a minha vida;
e, na casa do Senhor, habitarei
pelos tempos infinitos.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luia, Aleluia, Aleluia
Aleluia, Aleluia, Aleluia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estamos unidos,
estás entre nós
E nos falarás da Tua vida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e nosso mundo sentido terá
Se Tua palavra renovar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los prados e campinas
verdejantes eu vou
é o Senhor que me leva a descansar
junto às fontes de
águas puras repousanteS eu vou
minhas forças o Senhor vai animar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u não sou nada, e do pó nasci
Mas tu me amas e morreste por mim
Diante da cruz, só posso exclamar
Teu sou, teu sou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ma as minhas mãos, te peço
Toma meus lábios, te amo
Toma minha vida, ó pai teu sou
Teu sou, teu sou, teu sou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de joelhos, te olho ó Jesus
Vejo tua grandeza e a minha pequenez
Que posso dar te eu, só meu ser
Teu sou, Teu sou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oma as minhas mãos, te peço
Toma meus braços, te amo
Toma minha vida, ó pai teu sou
Teu sou, teu sou, teu sou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! Santo! Santo,
Senhor Deus do u---ni---ver---so!
1. Os Céus e a Terra
proclamam a Vossa glória.
Hosana nas alturas!
Hosana nas alturas!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! Santo! Santo,
Senhor Deus do u---ni---ver---so!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Bendito é Aquele
que vem em nome do Senhor!
Hosana nas alturas!
Hosana nas alturas!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! Santo! Santo,
Senhor Deus do u---ni---ver---so!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! Santo! Santo,
Senhor Deus do u---ni---ver---so!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Tu és Senhor o meu Pastor
por isso nada em minha vida faltará
tu és Senhor o meu Pastor
por isso nada em minha
vida faltará.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Tende piedade de nós.
Tende piedade de nós.
Tende piedade de nós.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Dai-nos a paz, a vossa paz!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eu bom pastor te procuro nesta hora
Pra poder tocar nem
que seja em tuas vestes
Me rendo a ti, sou ovelha machucada
Quero repousar, descansar
em teu aprisco.
Neste pranto te entrego
a minha prece e te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ço: traze alento em meu viver
Te suplico piedade,
ó meu amigo, não
me deixes caminhar sem direção.
Em tuas mãos deposito minhas chagas
A raiz da dor, que
entristece o meu sorriso
Existe em mim, tanta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ágoa escondida
Que o tempo deixou
e por isso eu te imploro.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curar tudo o que
em mim está ferido,
vida nova onde a morte trouxe a dor.
Vem tirar-me do sepulcro
da tristeza, vem curar
meu coração meu bom pastor.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curar tudo o que
em mim está ferido,
vida nova onde a morte trouxe a dor.
Vem tirar-me do sepulcro
da tristeza, vem curar
meu coração meu bom pastor.
Meu bom Senhor, como
eu te amo e quero amar cada vez mais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 caminhos mais seguros
junto dele eu vou
e pra sempre o seu nome eu honrarei
Se eu encontro mil
abismoS nos caminhos eu vou
segurança sempre tenho
em suas mãos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e em mim a tua obra
e leva-me por onde quiseres
Meu bom pastor.Meu bom pastor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Uma entre todas foi a escolhida
foste tu Maria a serva preferida.
Mãe do meu Senhor,
mãe do meu salvador.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Maria, cheia de graça e consolo,
venha caminhar com teu povo.
Nossa mãe sempre será.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oga pelos pecadores desta Terra
roga pelo povo que
em seu Deus espera.
Mãe do meu Senhor,
mãe do meu salvador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banquete em sua
casa muito alegre eu vou
um lugar em sua Mesa me preparou
Ele unge minha fronte
e me faz ser feliz
E transborda a minha
taça em seu amor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4">
  <a:themeElements>
    <a:clrScheme name="Theme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2026-06-11T20:20:34Z</dcterms:created>
  <dcterms:modified xsi:type="dcterms:W3CDTF">2026-06-11T20:20:34Z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