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 Domingo da Quaresma. MH
18/02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rdade e amor, são
os caminhos do Senhor,
são os caminhos do Senhor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Mostrai-me, ó
Senhor, vossos caminhos,/
e fazei-me conhecer
a vossa estrada!/
Vossa verdade me oriente
e me conduza,/ porque
sois o Deus da minha salvação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Recordai, Senhor
meu Deus, vossa ternura/
e a vossa compaixão
que são eternas!/
De mim lembrai-vos,
porque sois misericórdia,/
e sois bondade sem
limites, ó Senhor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 Senhor é piedade
e retidão,/ e reconduz
ao bom caminho os pecadores./
Ele dirige os humildes
na justiça,/ e aos
pobres ele ensina o seu caminho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xalá ouvísseis hoje sua voz
Não fecheis os vossos corações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
Mas de toda palavra da boca de Deus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a nuvem resplendente
Fez-se ouvir a voz do Pai
Eis meu filho muito amado
Escutai-o, todos vós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verdade sois, Senhor
O salvador do mundo
Senhor, dai-me água viva
A fim de eu não ter sede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eu sou a luz do mundo
Quem nos diz é o Senhor
E vai ter a luz da vida
Quem se faz meu seguido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sou a ressurreição,
eu sou a vida
Quem crê em mim
Não morrerá eternamente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duzidos a este deserto
Deus nos chama à libertação
Da indiferença e divisão
Onde está tua irmã, teu irmão?
Eis a hora! O Reino está perto
Crê na Palavra e na conversão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or e glória a ti, Senhor
Cristo, palavra de Deus!
Cristo, palavra de Deus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ê bendito, Senhor para sempre
Pelos frutos das nossas jornadas
Repartidos na mesa do reino
Anunciam a paz almejad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a vida
Tu és a nossa salvação
Ao prepararmos a Tua mesa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ê bendito, Senhor para sempre
Pelos mares, os rios e as fontes
Nos recordam a Tua justiça
Que nos levam a um novo horizonte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a vida
Tu és a nossa salvação
Ao prepararmos a Tua mesa
Em ti buscamos ressurreiç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ê bendito, Senhor para sempre
Pelas bênçãos qual chuva torrente
Tu fecundas o chão desta vida
Que abriga uma nova semente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a vida
Tu és a nossa salvação
Ao prepararmos a Tua mesa
Em ti buscamos ressurreiçã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is todos irmãos e irmãs
É palavra de Cristo, o Senhor
Pois a fraternidade humana
Deve ser conversão e valor
Seja este um tempo propício
Para abrir-nos, enfim, ao amo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 Ó pai, teu povo busca vida nova
na direção da páscoa de Jesus.
Em nossa fronte, o sinal de cinzas,
na caminhada, vem ser força e luz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: Provai e vede como Deus é bom
Feliz de quem no seu amor confia!
se faz palavra e pão na eucaristia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gual ao primeiro verso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 A nossa igreja,
Ó pai, se faz caminho
Na direção da páscoa de Jesus.
Vem, nos ajuda a renascer das cinzas
Na caminhada, vem ser força e luz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- Quando, na vida,
andamos no deserto
E a tentação vem nos tirar a paz,
A fortaleza e a palavra certa
Em ti buscamos, Deus de nossos pais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- Peregrinamos entre luz e sombras
A cruz nos pesa, o
mal nos desfigura,
Mas na oração e na palavra achamos
A tua graça, que nos transfigura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- Ó Deus, conheces
nosso sofrimento,
Há muita dor, é grande a aflição
Transforma em festa
nossa dor-lamento,
Acolhe os frutos bons da conversã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amor que supera barreiras
Desejando abraçar e acolher
Se estendendo além das fronteiras
Rompendo as cadeias que isolam
Construindo relações verdadeira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- Quando o pecado
nos consome e fere,
E em ti buscamos a paz do perdão,
O nosso rio de aflição se perde
No mar profundo do teu coraçã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- Porque ficar em
coisas já passadas?
O teu perdão liberta e nos renova.
O teu amor nos abre nova estrada,
Traz alegria e paz nos revigora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duzidos a este deserto
Deus nos chama à libertação
Da indiferença e divisão
Onde está tua irmã, teu irmão?
Eis a hora! O Reino está perto
Crê na Palavra e na convers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is todos irmãos e irmãs
É palavra de Cristo, o Senhor
Pois a fraternidade humana
Deve ser conversão e valor
Seja este um tempo propício
Para abrir-nos, enfim, ao amor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amor que supera barreiras
Desejando abraçar e acolher
Se estendendo além das fronteiras
Rompendo as cadeias que isolam
Construindo relações verdadeira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sericórdia, pecamos, Senhor
Sem no outro um irmão enxergar
Mas queremos vencer os conflitos
Pela cultura do encontro lutar
Em unidade na pluralidade
Um só Corpo queremos formar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 propõe aliança
E nos trata com terno carinho
Superemos divisões, extremismos
Ninguém vive o chamado sozinho
Só assim plantaremos a paz
Corações ardentes e pés a caminh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arga o espaço da tenda
E promove a amizade social
Vence as sombras dum mundo fechado
Construindo Igreja sinodal
Convertidos, renovados veremos
Novo céu, nova terra, afinal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sericórdia, pecamos, Senhor
Sem no outro um irmão enxergar
Mas queremos vencer os conflitos
Pela cultura do encontro lutar
Em unidade na pluralidade
Um só Corpo queremos formar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 propõe aliança
E nos trata com terno carinho
Superemos divisões, extremismos
Ninguém vive o chamado sozinho
Só assim plantaremos a paz
Corações ardentes e pés a caminh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arga o espaço da tenda
E promove a amizade social
Vence as sombras dum mundo fechado
Construindo Igreja sinodal
Convertidos, renovados veremos
Novo céu, nova terra, afinal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2026-08-04T02:27:48Z</dcterms:created>
  <dcterms:modified xsi:type="dcterms:W3CDTF">2026-08-04T02:27:48Z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